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6" r:id="rId3"/>
    <p:sldId id="286" r:id="rId4"/>
    <p:sldId id="287" r:id="rId5"/>
    <p:sldId id="288" r:id="rId6"/>
    <p:sldId id="289" r:id="rId7"/>
    <p:sldId id="290" r:id="rId8"/>
    <p:sldId id="291" r:id="rId9"/>
    <p:sldId id="292" r:id="rId10"/>
    <p:sldId id="293" r:id="rId11"/>
    <p:sldId id="294" r:id="rId12"/>
    <p:sldId id="295" r:id="rId13"/>
    <p:sldId id="298" r:id="rId14"/>
    <p:sldId id="297" r:id="rId15"/>
    <p:sldId id="299" r:id="rId16"/>
    <p:sldId id="296" r:id="rId17"/>
    <p:sldId id="281"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4" d="100"/>
          <a:sy n="84" d="100"/>
        </p:scale>
        <p:origin x="583"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3973C3-776D-48DB-9479-AC34D241938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4DCF7D7-B9A6-4A66-B549-79B1D3503C8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8E3F500-09DA-45A1-9DE4-6A88724F8334}"/>
              </a:ext>
            </a:extLst>
          </p:cNvPr>
          <p:cNvSpPr>
            <a:spLocks noGrp="1"/>
          </p:cNvSpPr>
          <p:nvPr>
            <p:ph type="dt" sz="half" idx="10"/>
          </p:nvPr>
        </p:nvSpPr>
        <p:spPr/>
        <p:txBody>
          <a:bodyPr/>
          <a:lstStyle/>
          <a:p>
            <a:fld id="{CCC18E01-D319-4F8E-B588-5E108880E239}" type="datetimeFigureOut">
              <a:rPr lang="en-US" smtClean="0"/>
              <a:t>11/11/2021</a:t>
            </a:fld>
            <a:endParaRPr lang="en-US"/>
          </a:p>
        </p:txBody>
      </p:sp>
      <p:sp>
        <p:nvSpPr>
          <p:cNvPr id="5" name="Footer Placeholder 4">
            <a:extLst>
              <a:ext uri="{FF2B5EF4-FFF2-40B4-BE49-F238E27FC236}">
                <a16:creationId xmlns:a16="http://schemas.microsoft.com/office/drawing/2014/main" id="{98B9A061-978E-4CD3-8AA3-272B33D2F87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78436D-A510-428F-9F50-1C22ABE6D8C4}"/>
              </a:ext>
            </a:extLst>
          </p:cNvPr>
          <p:cNvSpPr>
            <a:spLocks noGrp="1"/>
          </p:cNvSpPr>
          <p:nvPr>
            <p:ph type="sldNum" sz="quarter" idx="12"/>
          </p:nvPr>
        </p:nvSpPr>
        <p:spPr/>
        <p:txBody>
          <a:bodyPr/>
          <a:lstStyle/>
          <a:p>
            <a:fld id="{2188F588-BCEF-4B78-B63F-CF6C1DA8327C}" type="slidenum">
              <a:rPr lang="en-US" smtClean="0"/>
              <a:t>‹#›</a:t>
            </a:fld>
            <a:endParaRPr lang="en-US"/>
          </a:p>
        </p:txBody>
      </p:sp>
    </p:spTree>
    <p:extLst>
      <p:ext uri="{BB962C8B-B14F-4D97-AF65-F5344CB8AC3E}">
        <p14:creationId xmlns:p14="http://schemas.microsoft.com/office/powerpoint/2010/main" val="29399396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939963-0880-499D-92E7-E5DB6320976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6BAA974-CCF3-48CA-828D-6C7EB57DE8A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A38B536-1CBD-4D2D-93FF-03B02F6004FE}"/>
              </a:ext>
            </a:extLst>
          </p:cNvPr>
          <p:cNvSpPr>
            <a:spLocks noGrp="1"/>
          </p:cNvSpPr>
          <p:nvPr>
            <p:ph type="dt" sz="half" idx="10"/>
          </p:nvPr>
        </p:nvSpPr>
        <p:spPr/>
        <p:txBody>
          <a:bodyPr/>
          <a:lstStyle/>
          <a:p>
            <a:fld id="{CCC18E01-D319-4F8E-B588-5E108880E239}" type="datetimeFigureOut">
              <a:rPr lang="en-US" smtClean="0"/>
              <a:t>11/11/2021</a:t>
            </a:fld>
            <a:endParaRPr lang="en-US"/>
          </a:p>
        </p:txBody>
      </p:sp>
      <p:sp>
        <p:nvSpPr>
          <p:cNvPr id="5" name="Footer Placeholder 4">
            <a:extLst>
              <a:ext uri="{FF2B5EF4-FFF2-40B4-BE49-F238E27FC236}">
                <a16:creationId xmlns:a16="http://schemas.microsoft.com/office/drawing/2014/main" id="{61408AB6-C8B4-4AED-A933-34E43BB5BB8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4F47908-D217-4165-B370-6ADC3D32CFA3}"/>
              </a:ext>
            </a:extLst>
          </p:cNvPr>
          <p:cNvSpPr>
            <a:spLocks noGrp="1"/>
          </p:cNvSpPr>
          <p:nvPr>
            <p:ph type="sldNum" sz="quarter" idx="12"/>
          </p:nvPr>
        </p:nvSpPr>
        <p:spPr/>
        <p:txBody>
          <a:bodyPr/>
          <a:lstStyle/>
          <a:p>
            <a:fld id="{2188F588-BCEF-4B78-B63F-CF6C1DA8327C}" type="slidenum">
              <a:rPr lang="en-US" smtClean="0"/>
              <a:t>‹#›</a:t>
            </a:fld>
            <a:endParaRPr lang="en-US"/>
          </a:p>
        </p:txBody>
      </p:sp>
    </p:spTree>
    <p:extLst>
      <p:ext uri="{BB962C8B-B14F-4D97-AF65-F5344CB8AC3E}">
        <p14:creationId xmlns:p14="http://schemas.microsoft.com/office/powerpoint/2010/main" val="7315306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CA07E73-B569-4A83-ADA5-79896A9E39D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619B77C-37E1-4FDA-A2DB-1C8169C35A26}"/>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2152079-055C-4840-802B-E3DBB9F22D46}"/>
              </a:ext>
            </a:extLst>
          </p:cNvPr>
          <p:cNvSpPr>
            <a:spLocks noGrp="1"/>
          </p:cNvSpPr>
          <p:nvPr>
            <p:ph type="dt" sz="half" idx="10"/>
          </p:nvPr>
        </p:nvSpPr>
        <p:spPr/>
        <p:txBody>
          <a:bodyPr/>
          <a:lstStyle/>
          <a:p>
            <a:fld id="{CCC18E01-D319-4F8E-B588-5E108880E239}" type="datetimeFigureOut">
              <a:rPr lang="en-US" smtClean="0"/>
              <a:t>11/11/2021</a:t>
            </a:fld>
            <a:endParaRPr lang="en-US"/>
          </a:p>
        </p:txBody>
      </p:sp>
      <p:sp>
        <p:nvSpPr>
          <p:cNvPr id="5" name="Footer Placeholder 4">
            <a:extLst>
              <a:ext uri="{FF2B5EF4-FFF2-40B4-BE49-F238E27FC236}">
                <a16:creationId xmlns:a16="http://schemas.microsoft.com/office/drawing/2014/main" id="{C1BB45BD-83EE-4EDD-B0E3-EF68BF995C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72DF6F-7DD4-4B83-98DD-7C2BD607AF64}"/>
              </a:ext>
            </a:extLst>
          </p:cNvPr>
          <p:cNvSpPr>
            <a:spLocks noGrp="1"/>
          </p:cNvSpPr>
          <p:nvPr>
            <p:ph type="sldNum" sz="quarter" idx="12"/>
          </p:nvPr>
        </p:nvSpPr>
        <p:spPr/>
        <p:txBody>
          <a:bodyPr/>
          <a:lstStyle/>
          <a:p>
            <a:fld id="{2188F588-BCEF-4B78-B63F-CF6C1DA8327C}" type="slidenum">
              <a:rPr lang="en-US" smtClean="0"/>
              <a:t>‹#›</a:t>
            </a:fld>
            <a:endParaRPr lang="en-US"/>
          </a:p>
        </p:txBody>
      </p:sp>
    </p:spTree>
    <p:extLst>
      <p:ext uri="{BB962C8B-B14F-4D97-AF65-F5344CB8AC3E}">
        <p14:creationId xmlns:p14="http://schemas.microsoft.com/office/powerpoint/2010/main" val="41614620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698C0E-DB64-45A0-9F64-E132460C8AD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F861B3F-811E-4CBF-8E98-F1DF53DA09E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09DC67C-A89B-4215-B27C-77CB398875A6}"/>
              </a:ext>
            </a:extLst>
          </p:cNvPr>
          <p:cNvSpPr>
            <a:spLocks noGrp="1"/>
          </p:cNvSpPr>
          <p:nvPr>
            <p:ph type="dt" sz="half" idx="10"/>
          </p:nvPr>
        </p:nvSpPr>
        <p:spPr/>
        <p:txBody>
          <a:bodyPr/>
          <a:lstStyle/>
          <a:p>
            <a:fld id="{0293A56A-5FE8-4F02-9D0F-1C023CD322DE}" type="datetimeFigureOut">
              <a:rPr lang="en-US" smtClean="0"/>
              <a:t>11/11/2021</a:t>
            </a:fld>
            <a:endParaRPr lang="en-US"/>
          </a:p>
        </p:txBody>
      </p:sp>
      <p:sp>
        <p:nvSpPr>
          <p:cNvPr id="5" name="Footer Placeholder 4">
            <a:extLst>
              <a:ext uri="{FF2B5EF4-FFF2-40B4-BE49-F238E27FC236}">
                <a16:creationId xmlns:a16="http://schemas.microsoft.com/office/drawing/2014/main" id="{761FEFE9-5B5F-49C0-AB06-4DF1652679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A28F9BF-CA39-4AD5-B75C-B5FA2C7CA490}"/>
              </a:ext>
            </a:extLst>
          </p:cNvPr>
          <p:cNvSpPr>
            <a:spLocks noGrp="1"/>
          </p:cNvSpPr>
          <p:nvPr>
            <p:ph type="sldNum" sz="quarter" idx="12"/>
          </p:nvPr>
        </p:nvSpPr>
        <p:spPr/>
        <p:txBody>
          <a:bodyPr/>
          <a:lstStyle/>
          <a:p>
            <a:fld id="{F33633D7-9066-40A2-A0B9-9EA110A665EF}" type="slidenum">
              <a:rPr lang="en-US" smtClean="0"/>
              <a:t>‹#›</a:t>
            </a:fld>
            <a:endParaRPr lang="en-US"/>
          </a:p>
        </p:txBody>
      </p:sp>
    </p:spTree>
    <p:extLst>
      <p:ext uri="{BB962C8B-B14F-4D97-AF65-F5344CB8AC3E}">
        <p14:creationId xmlns:p14="http://schemas.microsoft.com/office/powerpoint/2010/main" val="32792158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88E368-B769-424B-BDA8-040BC548730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F807FFF-5459-4194-8D6D-772752B0834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230F715-3C7D-462B-ADC5-62262022EC6C}"/>
              </a:ext>
            </a:extLst>
          </p:cNvPr>
          <p:cNvSpPr>
            <a:spLocks noGrp="1"/>
          </p:cNvSpPr>
          <p:nvPr>
            <p:ph type="dt" sz="half" idx="10"/>
          </p:nvPr>
        </p:nvSpPr>
        <p:spPr/>
        <p:txBody>
          <a:bodyPr/>
          <a:lstStyle/>
          <a:p>
            <a:fld id="{0293A56A-5FE8-4F02-9D0F-1C023CD322DE}" type="datetimeFigureOut">
              <a:rPr lang="en-US" smtClean="0"/>
              <a:t>11/11/2021</a:t>
            </a:fld>
            <a:endParaRPr lang="en-US"/>
          </a:p>
        </p:txBody>
      </p:sp>
      <p:sp>
        <p:nvSpPr>
          <p:cNvPr id="5" name="Footer Placeholder 4">
            <a:extLst>
              <a:ext uri="{FF2B5EF4-FFF2-40B4-BE49-F238E27FC236}">
                <a16:creationId xmlns:a16="http://schemas.microsoft.com/office/drawing/2014/main" id="{B84ADE74-21CC-4936-A375-587BDC7D18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B688AE-E54F-4529-9C79-DA9270213058}"/>
              </a:ext>
            </a:extLst>
          </p:cNvPr>
          <p:cNvSpPr>
            <a:spLocks noGrp="1"/>
          </p:cNvSpPr>
          <p:nvPr>
            <p:ph type="sldNum" sz="quarter" idx="12"/>
          </p:nvPr>
        </p:nvSpPr>
        <p:spPr/>
        <p:txBody>
          <a:bodyPr/>
          <a:lstStyle/>
          <a:p>
            <a:fld id="{F33633D7-9066-40A2-A0B9-9EA110A665EF}" type="slidenum">
              <a:rPr lang="en-US" smtClean="0"/>
              <a:t>‹#›</a:t>
            </a:fld>
            <a:endParaRPr lang="en-US"/>
          </a:p>
        </p:txBody>
      </p:sp>
    </p:spTree>
    <p:extLst>
      <p:ext uri="{BB962C8B-B14F-4D97-AF65-F5344CB8AC3E}">
        <p14:creationId xmlns:p14="http://schemas.microsoft.com/office/powerpoint/2010/main" val="37631709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219161-ED2A-47F5-BE7C-BA263F091E6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8458EF1-F949-4370-ABF0-07A52363145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1753378-6880-4AD5-A3F2-8D6DD0E3E77C}"/>
              </a:ext>
            </a:extLst>
          </p:cNvPr>
          <p:cNvSpPr>
            <a:spLocks noGrp="1"/>
          </p:cNvSpPr>
          <p:nvPr>
            <p:ph type="dt" sz="half" idx="10"/>
          </p:nvPr>
        </p:nvSpPr>
        <p:spPr/>
        <p:txBody>
          <a:bodyPr/>
          <a:lstStyle/>
          <a:p>
            <a:fld id="{0293A56A-5FE8-4F02-9D0F-1C023CD322DE}" type="datetimeFigureOut">
              <a:rPr lang="en-US" smtClean="0"/>
              <a:t>11/11/2021</a:t>
            </a:fld>
            <a:endParaRPr lang="en-US"/>
          </a:p>
        </p:txBody>
      </p:sp>
      <p:sp>
        <p:nvSpPr>
          <p:cNvPr id="5" name="Footer Placeholder 4">
            <a:extLst>
              <a:ext uri="{FF2B5EF4-FFF2-40B4-BE49-F238E27FC236}">
                <a16:creationId xmlns:a16="http://schemas.microsoft.com/office/drawing/2014/main" id="{81960948-8741-4F36-BEFC-86BBFBFBE0A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9A2CC43-5C6D-4E40-8760-6D22C1C43EF7}"/>
              </a:ext>
            </a:extLst>
          </p:cNvPr>
          <p:cNvSpPr>
            <a:spLocks noGrp="1"/>
          </p:cNvSpPr>
          <p:nvPr>
            <p:ph type="sldNum" sz="quarter" idx="12"/>
          </p:nvPr>
        </p:nvSpPr>
        <p:spPr/>
        <p:txBody>
          <a:bodyPr/>
          <a:lstStyle/>
          <a:p>
            <a:fld id="{F33633D7-9066-40A2-A0B9-9EA110A665EF}" type="slidenum">
              <a:rPr lang="en-US" smtClean="0"/>
              <a:t>‹#›</a:t>
            </a:fld>
            <a:endParaRPr lang="en-US"/>
          </a:p>
        </p:txBody>
      </p:sp>
    </p:spTree>
    <p:extLst>
      <p:ext uri="{BB962C8B-B14F-4D97-AF65-F5344CB8AC3E}">
        <p14:creationId xmlns:p14="http://schemas.microsoft.com/office/powerpoint/2010/main" val="18343073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C605AB-3C17-4EF8-8923-29859EF67E9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B9F1C02-D9D2-45BD-8D6B-927FB6233E2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A285DB5-436F-4B31-8E5E-435740F9D6B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7923424-07D1-42FD-BB12-4D9DA18BB5D5}"/>
              </a:ext>
            </a:extLst>
          </p:cNvPr>
          <p:cNvSpPr>
            <a:spLocks noGrp="1"/>
          </p:cNvSpPr>
          <p:nvPr>
            <p:ph type="dt" sz="half" idx="10"/>
          </p:nvPr>
        </p:nvSpPr>
        <p:spPr/>
        <p:txBody>
          <a:bodyPr/>
          <a:lstStyle/>
          <a:p>
            <a:fld id="{0293A56A-5FE8-4F02-9D0F-1C023CD322DE}" type="datetimeFigureOut">
              <a:rPr lang="en-US" smtClean="0"/>
              <a:t>11/11/2021</a:t>
            </a:fld>
            <a:endParaRPr lang="en-US"/>
          </a:p>
        </p:txBody>
      </p:sp>
      <p:sp>
        <p:nvSpPr>
          <p:cNvPr id="6" name="Footer Placeholder 5">
            <a:extLst>
              <a:ext uri="{FF2B5EF4-FFF2-40B4-BE49-F238E27FC236}">
                <a16:creationId xmlns:a16="http://schemas.microsoft.com/office/drawing/2014/main" id="{6B26C0E2-3BE6-4F0C-8CB2-371CBC84B56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AA5684F-DE00-4F10-835B-8F24695BBF9D}"/>
              </a:ext>
            </a:extLst>
          </p:cNvPr>
          <p:cNvSpPr>
            <a:spLocks noGrp="1"/>
          </p:cNvSpPr>
          <p:nvPr>
            <p:ph type="sldNum" sz="quarter" idx="12"/>
          </p:nvPr>
        </p:nvSpPr>
        <p:spPr/>
        <p:txBody>
          <a:bodyPr/>
          <a:lstStyle/>
          <a:p>
            <a:fld id="{F33633D7-9066-40A2-A0B9-9EA110A665EF}" type="slidenum">
              <a:rPr lang="en-US" smtClean="0"/>
              <a:t>‹#›</a:t>
            </a:fld>
            <a:endParaRPr lang="en-US"/>
          </a:p>
        </p:txBody>
      </p:sp>
    </p:spTree>
    <p:extLst>
      <p:ext uri="{BB962C8B-B14F-4D97-AF65-F5344CB8AC3E}">
        <p14:creationId xmlns:p14="http://schemas.microsoft.com/office/powerpoint/2010/main" val="19355395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FAF1A5-2F05-4AC5-966E-26326A8AFED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B7BE3B3-CBE3-4F77-AA29-B02966A40B5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77A3F33-FA31-45C6-B6B6-508B8A708C1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CA0BF1E-B2AD-41EA-A946-A467787B731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3081D59-3EF0-4289-86B6-7DF7D2D1E7E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E1C9DFD-9685-441E-B3D5-DF949BE4C364}"/>
              </a:ext>
            </a:extLst>
          </p:cNvPr>
          <p:cNvSpPr>
            <a:spLocks noGrp="1"/>
          </p:cNvSpPr>
          <p:nvPr>
            <p:ph type="dt" sz="half" idx="10"/>
          </p:nvPr>
        </p:nvSpPr>
        <p:spPr/>
        <p:txBody>
          <a:bodyPr/>
          <a:lstStyle/>
          <a:p>
            <a:fld id="{0293A56A-5FE8-4F02-9D0F-1C023CD322DE}" type="datetimeFigureOut">
              <a:rPr lang="en-US" smtClean="0"/>
              <a:t>11/11/2021</a:t>
            </a:fld>
            <a:endParaRPr lang="en-US"/>
          </a:p>
        </p:txBody>
      </p:sp>
      <p:sp>
        <p:nvSpPr>
          <p:cNvPr id="8" name="Footer Placeholder 7">
            <a:extLst>
              <a:ext uri="{FF2B5EF4-FFF2-40B4-BE49-F238E27FC236}">
                <a16:creationId xmlns:a16="http://schemas.microsoft.com/office/drawing/2014/main" id="{A2022703-A7C0-4819-BCE1-C510321657D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F77D2B5-7CB2-4C66-AF9F-94AAE41063A1}"/>
              </a:ext>
            </a:extLst>
          </p:cNvPr>
          <p:cNvSpPr>
            <a:spLocks noGrp="1"/>
          </p:cNvSpPr>
          <p:nvPr>
            <p:ph type="sldNum" sz="quarter" idx="12"/>
          </p:nvPr>
        </p:nvSpPr>
        <p:spPr/>
        <p:txBody>
          <a:bodyPr/>
          <a:lstStyle/>
          <a:p>
            <a:fld id="{F33633D7-9066-40A2-A0B9-9EA110A665EF}" type="slidenum">
              <a:rPr lang="en-US" smtClean="0"/>
              <a:t>‹#›</a:t>
            </a:fld>
            <a:endParaRPr lang="en-US"/>
          </a:p>
        </p:txBody>
      </p:sp>
    </p:spTree>
    <p:extLst>
      <p:ext uri="{BB962C8B-B14F-4D97-AF65-F5344CB8AC3E}">
        <p14:creationId xmlns:p14="http://schemas.microsoft.com/office/powerpoint/2010/main" val="24412444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BEA07C-0B6E-4B98-B5DE-6326C28D1F9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61F7CFB-8F67-45C1-94E0-102491400C9C}"/>
              </a:ext>
            </a:extLst>
          </p:cNvPr>
          <p:cNvSpPr>
            <a:spLocks noGrp="1"/>
          </p:cNvSpPr>
          <p:nvPr>
            <p:ph type="dt" sz="half" idx="10"/>
          </p:nvPr>
        </p:nvSpPr>
        <p:spPr/>
        <p:txBody>
          <a:bodyPr/>
          <a:lstStyle/>
          <a:p>
            <a:fld id="{0293A56A-5FE8-4F02-9D0F-1C023CD322DE}" type="datetimeFigureOut">
              <a:rPr lang="en-US" smtClean="0"/>
              <a:t>11/11/2021</a:t>
            </a:fld>
            <a:endParaRPr lang="en-US"/>
          </a:p>
        </p:txBody>
      </p:sp>
      <p:sp>
        <p:nvSpPr>
          <p:cNvPr id="4" name="Footer Placeholder 3">
            <a:extLst>
              <a:ext uri="{FF2B5EF4-FFF2-40B4-BE49-F238E27FC236}">
                <a16:creationId xmlns:a16="http://schemas.microsoft.com/office/drawing/2014/main" id="{29897440-B1D7-4016-A21D-70BA3425A0D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47AB3C0-C686-4659-8620-C531E789EF15}"/>
              </a:ext>
            </a:extLst>
          </p:cNvPr>
          <p:cNvSpPr>
            <a:spLocks noGrp="1"/>
          </p:cNvSpPr>
          <p:nvPr>
            <p:ph type="sldNum" sz="quarter" idx="12"/>
          </p:nvPr>
        </p:nvSpPr>
        <p:spPr/>
        <p:txBody>
          <a:bodyPr/>
          <a:lstStyle/>
          <a:p>
            <a:fld id="{F33633D7-9066-40A2-A0B9-9EA110A665EF}" type="slidenum">
              <a:rPr lang="en-US" smtClean="0"/>
              <a:t>‹#›</a:t>
            </a:fld>
            <a:endParaRPr lang="en-US"/>
          </a:p>
        </p:txBody>
      </p:sp>
    </p:spTree>
    <p:extLst>
      <p:ext uri="{BB962C8B-B14F-4D97-AF65-F5344CB8AC3E}">
        <p14:creationId xmlns:p14="http://schemas.microsoft.com/office/powerpoint/2010/main" val="15534190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796F721-BBB0-4425-8B11-7BCD0F336268}"/>
              </a:ext>
            </a:extLst>
          </p:cNvPr>
          <p:cNvSpPr>
            <a:spLocks noGrp="1"/>
          </p:cNvSpPr>
          <p:nvPr>
            <p:ph type="dt" sz="half" idx="10"/>
          </p:nvPr>
        </p:nvSpPr>
        <p:spPr/>
        <p:txBody>
          <a:bodyPr/>
          <a:lstStyle/>
          <a:p>
            <a:fld id="{0293A56A-5FE8-4F02-9D0F-1C023CD322DE}" type="datetimeFigureOut">
              <a:rPr lang="en-US" smtClean="0"/>
              <a:t>11/11/2021</a:t>
            </a:fld>
            <a:endParaRPr lang="en-US"/>
          </a:p>
        </p:txBody>
      </p:sp>
      <p:sp>
        <p:nvSpPr>
          <p:cNvPr id="3" name="Footer Placeholder 2">
            <a:extLst>
              <a:ext uri="{FF2B5EF4-FFF2-40B4-BE49-F238E27FC236}">
                <a16:creationId xmlns:a16="http://schemas.microsoft.com/office/drawing/2014/main" id="{ADE109ED-2636-48E2-896A-B213C207EAF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540F331-D326-49C1-9E49-9A1860128349}"/>
              </a:ext>
            </a:extLst>
          </p:cNvPr>
          <p:cNvSpPr>
            <a:spLocks noGrp="1"/>
          </p:cNvSpPr>
          <p:nvPr>
            <p:ph type="sldNum" sz="quarter" idx="12"/>
          </p:nvPr>
        </p:nvSpPr>
        <p:spPr/>
        <p:txBody>
          <a:bodyPr/>
          <a:lstStyle/>
          <a:p>
            <a:fld id="{F33633D7-9066-40A2-A0B9-9EA110A665EF}" type="slidenum">
              <a:rPr lang="en-US" smtClean="0"/>
              <a:t>‹#›</a:t>
            </a:fld>
            <a:endParaRPr lang="en-US"/>
          </a:p>
        </p:txBody>
      </p:sp>
    </p:spTree>
    <p:extLst>
      <p:ext uri="{BB962C8B-B14F-4D97-AF65-F5344CB8AC3E}">
        <p14:creationId xmlns:p14="http://schemas.microsoft.com/office/powerpoint/2010/main" val="32514772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D6BD1F-3735-4E85-86F0-1B53841F394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BC38080-0781-4EB9-8EF5-F551FE774F3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5CC54C3-AA5B-41FD-81FF-13505EB5384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F869D5C-CEE0-4651-8D16-35B6C7F0CC25}"/>
              </a:ext>
            </a:extLst>
          </p:cNvPr>
          <p:cNvSpPr>
            <a:spLocks noGrp="1"/>
          </p:cNvSpPr>
          <p:nvPr>
            <p:ph type="dt" sz="half" idx="10"/>
          </p:nvPr>
        </p:nvSpPr>
        <p:spPr/>
        <p:txBody>
          <a:bodyPr/>
          <a:lstStyle/>
          <a:p>
            <a:fld id="{0293A56A-5FE8-4F02-9D0F-1C023CD322DE}" type="datetimeFigureOut">
              <a:rPr lang="en-US" smtClean="0"/>
              <a:t>11/11/2021</a:t>
            </a:fld>
            <a:endParaRPr lang="en-US"/>
          </a:p>
        </p:txBody>
      </p:sp>
      <p:sp>
        <p:nvSpPr>
          <p:cNvPr id="6" name="Footer Placeholder 5">
            <a:extLst>
              <a:ext uri="{FF2B5EF4-FFF2-40B4-BE49-F238E27FC236}">
                <a16:creationId xmlns:a16="http://schemas.microsoft.com/office/drawing/2014/main" id="{7A339A38-80AF-4C68-B83D-63E3BC4D550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09BF46F-83CC-4CB5-9B2A-3F48CB176467}"/>
              </a:ext>
            </a:extLst>
          </p:cNvPr>
          <p:cNvSpPr>
            <a:spLocks noGrp="1"/>
          </p:cNvSpPr>
          <p:nvPr>
            <p:ph type="sldNum" sz="quarter" idx="12"/>
          </p:nvPr>
        </p:nvSpPr>
        <p:spPr/>
        <p:txBody>
          <a:bodyPr/>
          <a:lstStyle/>
          <a:p>
            <a:fld id="{F33633D7-9066-40A2-A0B9-9EA110A665EF}" type="slidenum">
              <a:rPr lang="en-US" smtClean="0"/>
              <a:t>‹#›</a:t>
            </a:fld>
            <a:endParaRPr lang="en-US"/>
          </a:p>
        </p:txBody>
      </p:sp>
    </p:spTree>
    <p:extLst>
      <p:ext uri="{BB962C8B-B14F-4D97-AF65-F5344CB8AC3E}">
        <p14:creationId xmlns:p14="http://schemas.microsoft.com/office/powerpoint/2010/main" val="21039815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526579-8A66-4537-BD0B-279D259D3C7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79158CE-D2AD-4B1B-812B-C40F6EB36F1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3F7C1FC-C336-44EE-813E-E04F51710DAF}"/>
              </a:ext>
            </a:extLst>
          </p:cNvPr>
          <p:cNvSpPr>
            <a:spLocks noGrp="1"/>
          </p:cNvSpPr>
          <p:nvPr>
            <p:ph type="dt" sz="half" idx="10"/>
          </p:nvPr>
        </p:nvSpPr>
        <p:spPr/>
        <p:txBody>
          <a:bodyPr/>
          <a:lstStyle/>
          <a:p>
            <a:fld id="{CCC18E01-D319-4F8E-B588-5E108880E239}" type="datetimeFigureOut">
              <a:rPr lang="en-US" smtClean="0"/>
              <a:t>11/11/2021</a:t>
            </a:fld>
            <a:endParaRPr lang="en-US"/>
          </a:p>
        </p:txBody>
      </p:sp>
      <p:sp>
        <p:nvSpPr>
          <p:cNvPr id="5" name="Footer Placeholder 4">
            <a:extLst>
              <a:ext uri="{FF2B5EF4-FFF2-40B4-BE49-F238E27FC236}">
                <a16:creationId xmlns:a16="http://schemas.microsoft.com/office/drawing/2014/main" id="{22E00130-B84A-48B7-8C79-9ABE67DD76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D43B8BF-A2A9-4D98-BEA3-F9066375CB45}"/>
              </a:ext>
            </a:extLst>
          </p:cNvPr>
          <p:cNvSpPr>
            <a:spLocks noGrp="1"/>
          </p:cNvSpPr>
          <p:nvPr>
            <p:ph type="sldNum" sz="quarter" idx="12"/>
          </p:nvPr>
        </p:nvSpPr>
        <p:spPr/>
        <p:txBody>
          <a:bodyPr/>
          <a:lstStyle/>
          <a:p>
            <a:fld id="{2188F588-BCEF-4B78-B63F-CF6C1DA8327C}" type="slidenum">
              <a:rPr lang="en-US" smtClean="0"/>
              <a:t>‹#›</a:t>
            </a:fld>
            <a:endParaRPr lang="en-US"/>
          </a:p>
        </p:txBody>
      </p:sp>
    </p:spTree>
    <p:extLst>
      <p:ext uri="{BB962C8B-B14F-4D97-AF65-F5344CB8AC3E}">
        <p14:creationId xmlns:p14="http://schemas.microsoft.com/office/powerpoint/2010/main" val="28933769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7E298E-8530-472B-B574-9B874A3F7C4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9F4EB26-7D02-49C1-8EDB-C1A882C5B0C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E976EB1-0FCE-49C4-BD2C-8A057784EDF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539E0F0-13EB-46E7-886B-C8A2718C7D6C}"/>
              </a:ext>
            </a:extLst>
          </p:cNvPr>
          <p:cNvSpPr>
            <a:spLocks noGrp="1"/>
          </p:cNvSpPr>
          <p:nvPr>
            <p:ph type="dt" sz="half" idx="10"/>
          </p:nvPr>
        </p:nvSpPr>
        <p:spPr/>
        <p:txBody>
          <a:bodyPr/>
          <a:lstStyle/>
          <a:p>
            <a:fld id="{0293A56A-5FE8-4F02-9D0F-1C023CD322DE}" type="datetimeFigureOut">
              <a:rPr lang="en-US" smtClean="0"/>
              <a:t>11/11/2021</a:t>
            </a:fld>
            <a:endParaRPr lang="en-US"/>
          </a:p>
        </p:txBody>
      </p:sp>
      <p:sp>
        <p:nvSpPr>
          <p:cNvPr id="6" name="Footer Placeholder 5">
            <a:extLst>
              <a:ext uri="{FF2B5EF4-FFF2-40B4-BE49-F238E27FC236}">
                <a16:creationId xmlns:a16="http://schemas.microsoft.com/office/drawing/2014/main" id="{CF1D20C8-27E0-4002-9AAC-36B193E6DC8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69DF806-FFB0-447D-8731-0779E4251BAA}"/>
              </a:ext>
            </a:extLst>
          </p:cNvPr>
          <p:cNvSpPr>
            <a:spLocks noGrp="1"/>
          </p:cNvSpPr>
          <p:nvPr>
            <p:ph type="sldNum" sz="quarter" idx="12"/>
          </p:nvPr>
        </p:nvSpPr>
        <p:spPr/>
        <p:txBody>
          <a:bodyPr/>
          <a:lstStyle/>
          <a:p>
            <a:fld id="{F33633D7-9066-40A2-A0B9-9EA110A665EF}" type="slidenum">
              <a:rPr lang="en-US" smtClean="0"/>
              <a:t>‹#›</a:t>
            </a:fld>
            <a:endParaRPr lang="en-US"/>
          </a:p>
        </p:txBody>
      </p:sp>
    </p:spTree>
    <p:extLst>
      <p:ext uri="{BB962C8B-B14F-4D97-AF65-F5344CB8AC3E}">
        <p14:creationId xmlns:p14="http://schemas.microsoft.com/office/powerpoint/2010/main" val="28677967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6B44DA-91B6-47FF-8431-AC774649A0A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9358A1D-A2C3-49C1-B8A1-4DCF4CB3970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3A955A0-9BD5-4DE9-8DAD-E544A71211AF}"/>
              </a:ext>
            </a:extLst>
          </p:cNvPr>
          <p:cNvSpPr>
            <a:spLocks noGrp="1"/>
          </p:cNvSpPr>
          <p:nvPr>
            <p:ph type="dt" sz="half" idx="10"/>
          </p:nvPr>
        </p:nvSpPr>
        <p:spPr/>
        <p:txBody>
          <a:bodyPr/>
          <a:lstStyle/>
          <a:p>
            <a:fld id="{0293A56A-5FE8-4F02-9D0F-1C023CD322DE}" type="datetimeFigureOut">
              <a:rPr lang="en-US" smtClean="0"/>
              <a:t>11/11/2021</a:t>
            </a:fld>
            <a:endParaRPr lang="en-US"/>
          </a:p>
        </p:txBody>
      </p:sp>
      <p:sp>
        <p:nvSpPr>
          <p:cNvPr id="5" name="Footer Placeholder 4">
            <a:extLst>
              <a:ext uri="{FF2B5EF4-FFF2-40B4-BE49-F238E27FC236}">
                <a16:creationId xmlns:a16="http://schemas.microsoft.com/office/drawing/2014/main" id="{0F6A2CFC-BF28-46C4-A7D5-8BA9EBEFB6B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621768-1874-4EF0-ACB6-819A86A1FDFF}"/>
              </a:ext>
            </a:extLst>
          </p:cNvPr>
          <p:cNvSpPr>
            <a:spLocks noGrp="1"/>
          </p:cNvSpPr>
          <p:nvPr>
            <p:ph type="sldNum" sz="quarter" idx="12"/>
          </p:nvPr>
        </p:nvSpPr>
        <p:spPr/>
        <p:txBody>
          <a:bodyPr/>
          <a:lstStyle/>
          <a:p>
            <a:fld id="{F33633D7-9066-40A2-A0B9-9EA110A665EF}" type="slidenum">
              <a:rPr lang="en-US" smtClean="0"/>
              <a:t>‹#›</a:t>
            </a:fld>
            <a:endParaRPr lang="en-US"/>
          </a:p>
        </p:txBody>
      </p:sp>
    </p:spTree>
    <p:extLst>
      <p:ext uri="{BB962C8B-B14F-4D97-AF65-F5344CB8AC3E}">
        <p14:creationId xmlns:p14="http://schemas.microsoft.com/office/powerpoint/2010/main" val="7508521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32D5D1A-3222-4302-8EEA-3B01E548373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1C213DB-2FF5-4CF5-831A-FDCC118782B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C0A1C8-531F-424B-8A3F-6A8BEB25099F}"/>
              </a:ext>
            </a:extLst>
          </p:cNvPr>
          <p:cNvSpPr>
            <a:spLocks noGrp="1"/>
          </p:cNvSpPr>
          <p:nvPr>
            <p:ph type="dt" sz="half" idx="10"/>
          </p:nvPr>
        </p:nvSpPr>
        <p:spPr/>
        <p:txBody>
          <a:bodyPr/>
          <a:lstStyle/>
          <a:p>
            <a:fld id="{0293A56A-5FE8-4F02-9D0F-1C023CD322DE}" type="datetimeFigureOut">
              <a:rPr lang="en-US" smtClean="0"/>
              <a:t>11/11/2021</a:t>
            </a:fld>
            <a:endParaRPr lang="en-US"/>
          </a:p>
        </p:txBody>
      </p:sp>
      <p:sp>
        <p:nvSpPr>
          <p:cNvPr id="5" name="Footer Placeholder 4">
            <a:extLst>
              <a:ext uri="{FF2B5EF4-FFF2-40B4-BE49-F238E27FC236}">
                <a16:creationId xmlns:a16="http://schemas.microsoft.com/office/drawing/2014/main" id="{E1725D59-294A-4127-BBE9-975FB1478CF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3856CB1-C3CB-4D57-B6EA-A5CAB1DA2B46}"/>
              </a:ext>
            </a:extLst>
          </p:cNvPr>
          <p:cNvSpPr>
            <a:spLocks noGrp="1"/>
          </p:cNvSpPr>
          <p:nvPr>
            <p:ph type="sldNum" sz="quarter" idx="12"/>
          </p:nvPr>
        </p:nvSpPr>
        <p:spPr/>
        <p:txBody>
          <a:bodyPr/>
          <a:lstStyle/>
          <a:p>
            <a:fld id="{F33633D7-9066-40A2-A0B9-9EA110A665EF}" type="slidenum">
              <a:rPr lang="en-US" smtClean="0"/>
              <a:t>‹#›</a:t>
            </a:fld>
            <a:endParaRPr lang="en-US"/>
          </a:p>
        </p:txBody>
      </p:sp>
    </p:spTree>
    <p:extLst>
      <p:ext uri="{BB962C8B-B14F-4D97-AF65-F5344CB8AC3E}">
        <p14:creationId xmlns:p14="http://schemas.microsoft.com/office/powerpoint/2010/main" val="1614465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5CDD89-AD76-4EDF-B1FC-CA67998F73A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895EE54-EF17-4C3D-AC1D-613C8570320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82BDAF69-7274-4D1E-8235-A5DB39B17264}"/>
              </a:ext>
            </a:extLst>
          </p:cNvPr>
          <p:cNvSpPr>
            <a:spLocks noGrp="1"/>
          </p:cNvSpPr>
          <p:nvPr>
            <p:ph type="dt" sz="half" idx="10"/>
          </p:nvPr>
        </p:nvSpPr>
        <p:spPr/>
        <p:txBody>
          <a:bodyPr/>
          <a:lstStyle/>
          <a:p>
            <a:fld id="{CCC18E01-D319-4F8E-B588-5E108880E239}" type="datetimeFigureOut">
              <a:rPr lang="en-US" smtClean="0"/>
              <a:t>11/11/2021</a:t>
            </a:fld>
            <a:endParaRPr lang="en-US"/>
          </a:p>
        </p:txBody>
      </p:sp>
      <p:sp>
        <p:nvSpPr>
          <p:cNvPr id="5" name="Footer Placeholder 4">
            <a:extLst>
              <a:ext uri="{FF2B5EF4-FFF2-40B4-BE49-F238E27FC236}">
                <a16:creationId xmlns:a16="http://schemas.microsoft.com/office/drawing/2014/main" id="{7259B8A4-AF0B-4C20-B561-1A520FD235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EB5B58-8289-4F9B-B8A1-E76F9A821EF5}"/>
              </a:ext>
            </a:extLst>
          </p:cNvPr>
          <p:cNvSpPr>
            <a:spLocks noGrp="1"/>
          </p:cNvSpPr>
          <p:nvPr>
            <p:ph type="sldNum" sz="quarter" idx="12"/>
          </p:nvPr>
        </p:nvSpPr>
        <p:spPr/>
        <p:txBody>
          <a:bodyPr/>
          <a:lstStyle/>
          <a:p>
            <a:fld id="{2188F588-BCEF-4B78-B63F-CF6C1DA8327C}" type="slidenum">
              <a:rPr lang="en-US" smtClean="0"/>
              <a:t>‹#›</a:t>
            </a:fld>
            <a:endParaRPr lang="en-US"/>
          </a:p>
        </p:txBody>
      </p:sp>
    </p:spTree>
    <p:extLst>
      <p:ext uri="{BB962C8B-B14F-4D97-AF65-F5344CB8AC3E}">
        <p14:creationId xmlns:p14="http://schemas.microsoft.com/office/powerpoint/2010/main" val="24943347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BA14A4-49D4-47A8-80E8-74674CB49D7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D497BD0-C3E1-4F7E-B429-66E045BF07C7}"/>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A4A31A0-38A6-4382-86BE-72447044614B}"/>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4D50571-5CBC-433E-804A-1F195F516991}"/>
              </a:ext>
            </a:extLst>
          </p:cNvPr>
          <p:cNvSpPr>
            <a:spLocks noGrp="1"/>
          </p:cNvSpPr>
          <p:nvPr>
            <p:ph type="dt" sz="half" idx="10"/>
          </p:nvPr>
        </p:nvSpPr>
        <p:spPr/>
        <p:txBody>
          <a:bodyPr/>
          <a:lstStyle/>
          <a:p>
            <a:fld id="{CCC18E01-D319-4F8E-B588-5E108880E239}" type="datetimeFigureOut">
              <a:rPr lang="en-US" smtClean="0"/>
              <a:t>11/11/2021</a:t>
            </a:fld>
            <a:endParaRPr lang="en-US"/>
          </a:p>
        </p:txBody>
      </p:sp>
      <p:sp>
        <p:nvSpPr>
          <p:cNvPr id="6" name="Footer Placeholder 5">
            <a:extLst>
              <a:ext uri="{FF2B5EF4-FFF2-40B4-BE49-F238E27FC236}">
                <a16:creationId xmlns:a16="http://schemas.microsoft.com/office/drawing/2014/main" id="{B437C1C3-6209-4DFB-8911-441840ED1F9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5EE4E6A-42CB-47AE-9662-23773A6BF7D4}"/>
              </a:ext>
            </a:extLst>
          </p:cNvPr>
          <p:cNvSpPr>
            <a:spLocks noGrp="1"/>
          </p:cNvSpPr>
          <p:nvPr>
            <p:ph type="sldNum" sz="quarter" idx="12"/>
          </p:nvPr>
        </p:nvSpPr>
        <p:spPr/>
        <p:txBody>
          <a:bodyPr/>
          <a:lstStyle/>
          <a:p>
            <a:fld id="{2188F588-BCEF-4B78-B63F-CF6C1DA8327C}" type="slidenum">
              <a:rPr lang="en-US" smtClean="0"/>
              <a:t>‹#›</a:t>
            </a:fld>
            <a:endParaRPr lang="en-US"/>
          </a:p>
        </p:txBody>
      </p:sp>
    </p:spTree>
    <p:extLst>
      <p:ext uri="{BB962C8B-B14F-4D97-AF65-F5344CB8AC3E}">
        <p14:creationId xmlns:p14="http://schemas.microsoft.com/office/powerpoint/2010/main" val="3394528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93BF3E-E48C-4254-A34C-C5D8154029B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AE61959-B33B-42C7-98C3-803003CFCEA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C6B91722-E268-4528-837A-EF47995FAFA5}"/>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1C4C003-8145-486A-ADDE-1BB4C22C91B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39990BC4-2CF4-4473-9152-E0EA547E1480}"/>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D3836AB-A447-444D-BF2D-3B206DD75332}"/>
              </a:ext>
            </a:extLst>
          </p:cNvPr>
          <p:cNvSpPr>
            <a:spLocks noGrp="1"/>
          </p:cNvSpPr>
          <p:nvPr>
            <p:ph type="dt" sz="half" idx="10"/>
          </p:nvPr>
        </p:nvSpPr>
        <p:spPr/>
        <p:txBody>
          <a:bodyPr/>
          <a:lstStyle/>
          <a:p>
            <a:fld id="{CCC18E01-D319-4F8E-B588-5E108880E239}" type="datetimeFigureOut">
              <a:rPr lang="en-US" smtClean="0"/>
              <a:t>11/11/2021</a:t>
            </a:fld>
            <a:endParaRPr lang="en-US"/>
          </a:p>
        </p:txBody>
      </p:sp>
      <p:sp>
        <p:nvSpPr>
          <p:cNvPr id="8" name="Footer Placeholder 7">
            <a:extLst>
              <a:ext uri="{FF2B5EF4-FFF2-40B4-BE49-F238E27FC236}">
                <a16:creationId xmlns:a16="http://schemas.microsoft.com/office/drawing/2014/main" id="{0A2B754A-7654-4876-A480-CD439BD5561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8BA3378-7EFA-406E-8771-320209171D1C}"/>
              </a:ext>
            </a:extLst>
          </p:cNvPr>
          <p:cNvSpPr>
            <a:spLocks noGrp="1"/>
          </p:cNvSpPr>
          <p:nvPr>
            <p:ph type="sldNum" sz="quarter" idx="12"/>
          </p:nvPr>
        </p:nvSpPr>
        <p:spPr/>
        <p:txBody>
          <a:bodyPr/>
          <a:lstStyle/>
          <a:p>
            <a:fld id="{2188F588-BCEF-4B78-B63F-CF6C1DA8327C}" type="slidenum">
              <a:rPr lang="en-US" smtClean="0"/>
              <a:t>‹#›</a:t>
            </a:fld>
            <a:endParaRPr lang="en-US"/>
          </a:p>
        </p:txBody>
      </p:sp>
    </p:spTree>
    <p:extLst>
      <p:ext uri="{BB962C8B-B14F-4D97-AF65-F5344CB8AC3E}">
        <p14:creationId xmlns:p14="http://schemas.microsoft.com/office/powerpoint/2010/main" val="30556995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7E048D-7C63-4429-B646-E07482A6D68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8A4ABC5-8935-4D71-A5E4-1C7A75B88176}"/>
              </a:ext>
            </a:extLst>
          </p:cNvPr>
          <p:cNvSpPr>
            <a:spLocks noGrp="1"/>
          </p:cNvSpPr>
          <p:nvPr>
            <p:ph type="dt" sz="half" idx="10"/>
          </p:nvPr>
        </p:nvSpPr>
        <p:spPr/>
        <p:txBody>
          <a:bodyPr/>
          <a:lstStyle/>
          <a:p>
            <a:fld id="{CCC18E01-D319-4F8E-B588-5E108880E239}" type="datetimeFigureOut">
              <a:rPr lang="en-US" smtClean="0"/>
              <a:t>11/11/2021</a:t>
            </a:fld>
            <a:endParaRPr lang="en-US"/>
          </a:p>
        </p:txBody>
      </p:sp>
      <p:sp>
        <p:nvSpPr>
          <p:cNvPr id="4" name="Footer Placeholder 3">
            <a:extLst>
              <a:ext uri="{FF2B5EF4-FFF2-40B4-BE49-F238E27FC236}">
                <a16:creationId xmlns:a16="http://schemas.microsoft.com/office/drawing/2014/main" id="{CEABD0DA-B93D-4270-B2F7-7195A2843C7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F240AA4-C733-4A97-BF1D-71618C4F0E71}"/>
              </a:ext>
            </a:extLst>
          </p:cNvPr>
          <p:cNvSpPr>
            <a:spLocks noGrp="1"/>
          </p:cNvSpPr>
          <p:nvPr>
            <p:ph type="sldNum" sz="quarter" idx="12"/>
          </p:nvPr>
        </p:nvSpPr>
        <p:spPr/>
        <p:txBody>
          <a:bodyPr/>
          <a:lstStyle/>
          <a:p>
            <a:fld id="{2188F588-BCEF-4B78-B63F-CF6C1DA8327C}" type="slidenum">
              <a:rPr lang="en-US" smtClean="0"/>
              <a:t>‹#›</a:t>
            </a:fld>
            <a:endParaRPr lang="en-US"/>
          </a:p>
        </p:txBody>
      </p:sp>
    </p:spTree>
    <p:extLst>
      <p:ext uri="{BB962C8B-B14F-4D97-AF65-F5344CB8AC3E}">
        <p14:creationId xmlns:p14="http://schemas.microsoft.com/office/powerpoint/2010/main" val="4931138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A1C513F-596D-4396-8402-81B2AEA31F64}"/>
              </a:ext>
            </a:extLst>
          </p:cNvPr>
          <p:cNvSpPr>
            <a:spLocks noGrp="1"/>
          </p:cNvSpPr>
          <p:nvPr>
            <p:ph type="dt" sz="half" idx="10"/>
          </p:nvPr>
        </p:nvSpPr>
        <p:spPr/>
        <p:txBody>
          <a:bodyPr/>
          <a:lstStyle/>
          <a:p>
            <a:fld id="{CCC18E01-D319-4F8E-B588-5E108880E239}" type="datetimeFigureOut">
              <a:rPr lang="en-US" smtClean="0"/>
              <a:t>11/11/2021</a:t>
            </a:fld>
            <a:endParaRPr lang="en-US"/>
          </a:p>
        </p:txBody>
      </p:sp>
      <p:sp>
        <p:nvSpPr>
          <p:cNvPr id="3" name="Footer Placeholder 2">
            <a:extLst>
              <a:ext uri="{FF2B5EF4-FFF2-40B4-BE49-F238E27FC236}">
                <a16:creationId xmlns:a16="http://schemas.microsoft.com/office/drawing/2014/main" id="{314370AA-8E60-4F05-AFBB-9EDDCD6F190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321824D-A849-47CF-BCFE-16EA056CAD11}"/>
              </a:ext>
            </a:extLst>
          </p:cNvPr>
          <p:cNvSpPr>
            <a:spLocks noGrp="1"/>
          </p:cNvSpPr>
          <p:nvPr>
            <p:ph type="sldNum" sz="quarter" idx="12"/>
          </p:nvPr>
        </p:nvSpPr>
        <p:spPr/>
        <p:txBody>
          <a:bodyPr/>
          <a:lstStyle/>
          <a:p>
            <a:fld id="{2188F588-BCEF-4B78-B63F-CF6C1DA8327C}" type="slidenum">
              <a:rPr lang="en-US" smtClean="0"/>
              <a:t>‹#›</a:t>
            </a:fld>
            <a:endParaRPr lang="en-US"/>
          </a:p>
        </p:txBody>
      </p:sp>
    </p:spTree>
    <p:extLst>
      <p:ext uri="{BB962C8B-B14F-4D97-AF65-F5344CB8AC3E}">
        <p14:creationId xmlns:p14="http://schemas.microsoft.com/office/powerpoint/2010/main" val="9455568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3C3FD9-AB51-496D-B9AA-38411640BC6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09DB05F-9803-48F3-8076-CEAFA3026FB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79CAF34-1940-4F05-86E3-B451321E087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5EC2DD2-EBD6-42AB-BD1A-7AC54486182B}"/>
              </a:ext>
            </a:extLst>
          </p:cNvPr>
          <p:cNvSpPr>
            <a:spLocks noGrp="1"/>
          </p:cNvSpPr>
          <p:nvPr>
            <p:ph type="dt" sz="half" idx="10"/>
          </p:nvPr>
        </p:nvSpPr>
        <p:spPr/>
        <p:txBody>
          <a:bodyPr/>
          <a:lstStyle/>
          <a:p>
            <a:fld id="{CCC18E01-D319-4F8E-B588-5E108880E239}" type="datetimeFigureOut">
              <a:rPr lang="en-US" smtClean="0"/>
              <a:t>11/11/2021</a:t>
            </a:fld>
            <a:endParaRPr lang="en-US"/>
          </a:p>
        </p:txBody>
      </p:sp>
      <p:sp>
        <p:nvSpPr>
          <p:cNvPr id="6" name="Footer Placeholder 5">
            <a:extLst>
              <a:ext uri="{FF2B5EF4-FFF2-40B4-BE49-F238E27FC236}">
                <a16:creationId xmlns:a16="http://schemas.microsoft.com/office/drawing/2014/main" id="{A8475487-20F7-4602-B3C1-E5C1C175A3B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C7204F2-06E4-4D04-B92B-B2B95D690905}"/>
              </a:ext>
            </a:extLst>
          </p:cNvPr>
          <p:cNvSpPr>
            <a:spLocks noGrp="1"/>
          </p:cNvSpPr>
          <p:nvPr>
            <p:ph type="sldNum" sz="quarter" idx="12"/>
          </p:nvPr>
        </p:nvSpPr>
        <p:spPr/>
        <p:txBody>
          <a:bodyPr/>
          <a:lstStyle/>
          <a:p>
            <a:fld id="{2188F588-BCEF-4B78-B63F-CF6C1DA8327C}" type="slidenum">
              <a:rPr lang="en-US" smtClean="0"/>
              <a:t>‹#›</a:t>
            </a:fld>
            <a:endParaRPr lang="en-US"/>
          </a:p>
        </p:txBody>
      </p:sp>
    </p:spTree>
    <p:extLst>
      <p:ext uri="{BB962C8B-B14F-4D97-AF65-F5344CB8AC3E}">
        <p14:creationId xmlns:p14="http://schemas.microsoft.com/office/powerpoint/2010/main" val="1030053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E0626C-A019-43CA-82FE-4C9902DE12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E9A3E1D-9612-439B-BD8A-3315E2C517E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80DAA6A-F2ED-4D9A-9C91-7A1BA0320CD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DE31603-D9F8-43E7-8CF2-86F6625F2DF7}"/>
              </a:ext>
            </a:extLst>
          </p:cNvPr>
          <p:cNvSpPr>
            <a:spLocks noGrp="1"/>
          </p:cNvSpPr>
          <p:nvPr>
            <p:ph type="dt" sz="half" idx="10"/>
          </p:nvPr>
        </p:nvSpPr>
        <p:spPr/>
        <p:txBody>
          <a:bodyPr/>
          <a:lstStyle/>
          <a:p>
            <a:fld id="{CCC18E01-D319-4F8E-B588-5E108880E239}" type="datetimeFigureOut">
              <a:rPr lang="en-US" smtClean="0"/>
              <a:t>11/11/2021</a:t>
            </a:fld>
            <a:endParaRPr lang="en-US"/>
          </a:p>
        </p:txBody>
      </p:sp>
      <p:sp>
        <p:nvSpPr>
          <p:cNvPr id="6" name="Footer Placeholder 5">
            <a:extLst>
              <a:ext uri="{FF2B5EF4-FFF2-40B4-BE49-F238E27FC236}">
                <a16:creationId xmlns:a16="http://schemas.microsoft.com/office/drawing/2014/main" id="{2A81F0D8-F01B-45FA-AA50-18705201123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353696E-782F-497F-AEB9-E14E98604EA9}"/>
              </a:ext>
            </a:extLst>
          </p:cNvPr>
          <p:cNvSpPr>
            <a:spLocks noGrp="1"/>
          </p:cNvSpPr>
          <p:nvPr>
            <p:ph type="sldNum" sz="quarter" idx="12"/>
          </p:nvPr>
        </p:nvSpPr>
        <p:spPr/>
        <p:txBody>
          <a:bodyPr/>
          <a:lstStyle/>
          <a:p>
            <a:fld id="{2188F588-BCEF-4B78-B63F-CF6C1DA8327C}" type="slidenum">
              <a:rPr lang="en-US" smtClean="0"/>
              <a:t>‹#›</a:t>
            </a:fld>
            <a:endParaRPr lang="en-US"/>
          </a:p>
        </p:txBody>
      </p:sp>
    </p:spTree>
    <p:extLst>
      <p:ext uri="{BB962C8B-B14F-4D97-AF65-F5344CB8AC3E}">
        <p14:creationId xmlns:p14="http://schemas.microsoft.com/office/powerpoint/2010/main" val="36149394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9000" b="-19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550A514-2797-4F49-A34C-582952530DE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28289EE-C6E9-4BB3-8741-3E2BCDB6B11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4E31D6A-A3D8-4BBA-9E7D-A2D41385454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C18E01-D319-4F8E-B588-5E108880E239}" type="datetimeFigureOut">
              <a:rPr lang="en-US" smtClean="0"/>
              <a:t>11/11/2021</a:t>
            </a:fld>
            <a:endParaRPr lang="en-US"/>
          </a:p>
        </p:txBody>
      </p:sp>
      <p:sp>
        <p:nvSpPr>
          <p:cNvPr id="5" name="Footer Placeholder 4">
            <a:extLst>
              <a:ext uri="{FF2B5EF4-FFF2-40B4-BE49-F238E27FC236}">
                <a16:creationId xmlns:a16="http://schemas.microsoft.com/office/drawing/2014/main" id="{44233596-692E-4ADE-ACEB-743A47DA371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B7DBA21-6CFB-40F4-86DF-6B2194F0271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88F588-BCEF-4B78-B63F-CF6C1DA8327C}" type="slidenum">
              <a:rPr lang="en-US" smtClean="0"/>
              <a:t>‹#›</a:t>
            </a:fld>
            <a:endParaRPr lang="en-US"/>
          </a:p>
        </p:txBody>
      </p:sp>
    </p:spTree>
    <p:extLst>
      <p:ext uri="{BB962C8B-B14F-4D97-AF65-F5344CB8AC3E}">
        <p14:creationId xmlns:p14="http://schemas.microsoft.com/office/powerpoint/2010/main" val="37686065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035576F-B3F0-434E-9005-522AF55663A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B88C768-B631-4C75-8FA9-07A0E461813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928138-7BAC-4F25-B71F-473C379C4B9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93A56A-5FE8-4F02-9D0F-1C023CD322DE}" type="datetimeFigureOut">
              <a:rPr lang="en-US" smtClean="0"/>
              <a:t>11/11/2021</a:t>
            </a:fld>
            <a:endParaRPr lang="en-US"/>
          </a:p>
        </p:txBody>
      </p:sp>
      <p:sp>
        <p:nvSpPr>
          <p:cNvPr id="5" name="Footer Placeholder 4">
            <a:extLst>
              <a:ext uri="{FF2B5EF4-FFF2-40B4-BE49-F238E27FC236}">
                <a16:creationId xmlns:a16="http://schemas.microsoft.com/office/drawing/2014/main" id="{DA61BA0D-7C01-48F0-999E-53928FB4C45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6C84B45-E43F-4D3C-B4C9-034FFDE1532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3633D7-9066-40A2-A0B9-9EA110A665EF}" type="slidenum">
              <a:rPr lang="en-US" smtClean="0"/>
              <a:t>‹#›</a:t>
            </a:fld>
            <a:endParaRPr lang="en-US"/>
          </a:p>
        </p:txBody>
      </p:sp>
    </p:spTree>
    <p:extLst>
      <p:ext uri="{BB962C8B-B14F-4D97-AF65-F5344CB8AC3E}">
        <p14:creationId xmlns:p14="http://schemas.microsoft.com/office/powerpoint/2010/main" val="303860215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3.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3.xml"/><Relationship Id="rId4" Type="http://schemas.openxmlformats.org/officeDocument/2006/relationships/image" Target="../media/image9.jp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3.xml"/><Relationship Id="rId5" Type="http://schemas.openxmlformats.org/officeDocument/2006/relationships/hyperlink" Target="http://wow.uscgaux.info/content.php?unit=P-DEPT" TargetMode="External"/><Relationship Id="rId4" Type="http://schemas.openxmlformats.org/officeDocument/2006/relationships/hyperlink" Target="http://cgaux.org/members/ANSC_Catalog_Jan%202021.pdf"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3.xml"/><Relationship Id="rId5" Type="http://schemas.openxmlformats.org/officeDocument/2006/relationships/image" Target="../media/image10.png"/><Relationship Id="rId4" Type="http://schemas.openxmlformats.org/officeDocument/2006/relationships/hyperlink" Target="http://wow.uscgaux.info/Uploads_wowII/P-DEPT/pdfs/Trash_Game_Construction.pdf"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3.xml"/><Relationship Id="rId5" Type="http://schemas.openxmlformats.org/officeDocument/2006/relationships/image" Target="../media/image11.png"/><Relationship Id="rId4" Type="http://schemas.openxmlformats.org/officeDocument/2006/relationships/hyperlink" Target="http://wow.uscgaux.info/Uploads_wowII/P-DEPT/pdfs/fishing_line_disposal_station.pdf"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3.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3.xml"/><Relationship Id="rId4" Type="http://schemas.openxmlformats.org/officeDocument/2006/relationships/image" Target="../media/image5.JP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3.xml"/><Relationship Id="rId5" Type="http://schemas.openxmlformats.org/officeDocument/2006/relationships/image" Target="../media/image7.jp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AB45A142-4255-493C-8284-5D566C121B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7"/>
            <a:ext cx="4332307" cy="6179552"/>
          </a:xfrm>
          <a:prstGeom prst="rect">
            <a:avLst/>
          </a:prstGeom>
          <a:solidFill>
            <a:srgbClr val="404040">
              <a:alpha val="89804"/>
            </a:srgbClr>
          </a:solidFill>
          <a:ln w="127000" cap="sq" cmpd="thinThick">
            <a:solidFill>
              <a:srgbClr val="595959">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EBFA2E7-6C60-4D86-B5B7-940DDDBBF2E6}"/>
              </a:ext>
            </a:extLst>
          </p:cNvPr>
          <p:cNvSpPr>
            <a:spLocks noGrp="1"/>
          </p:cNvSpPr>
          <p:nvPr>
            <p:ph type="ctrTitle"/>
          </p:nvPr>
        </p:nvSpPr>
        <p:spPr>
          <a:xfrm>
            <a:off x="674237" y="914400"/>
            <a:ext cx="3657600" cy="2887579"/>
          </a:xfrm>
        </p:spPr>
        <p:txBody>
          <a:bodyPr>
            <a:normAutofit/>
          </a:bodyPr>
          <a:lstStyle/>
          <a:p>
            <a:r>
              <a:rPr lang="en-US" sz="4800" dirty="0">
                <a:solidFill>
                  <a:srgbClr val="FFFFFF"/>
                </a:solidFill>
              </a:rPr>
              <a:t>Introduction to Sea Partners</a:t>
            </a:r>
          </a:p>
        </p:txBody>
      </p:sp>
      <p:sp>
        <p:nvSpPr>
          <p:cNvPr id="3" name="Subtitle 2">
            <a:extLst>
              <a:ext uri="{FF2B5EF4-FFF2-40B4-BE49-F238E27FC236}">
                <a16:creationId xmlns:a16="http://schemas.microsoft.com/office/drawing/2014/main" id="{2DE84CA0-1D7E-4364-988B-8FF33AC16A8C}"/>
              </a:ext>
            </a:extLst>
          </p:cNvPr>
          <p:cNvSpPr>
            <a:spLocks noGrp="1"/>
          </p:cNvSpPr>
          <p:nvPr>
            <p:ph type="subTitle" idx="1"/>
          </p:nvPr>
        </p:nvSpPr>
        <p:spPr>
          <a:xfrm>
            <a:off x="674237" y="4170501"/>
            <a:ext cx="3657600" cy="1525597"/>
          </a:xfrm>
        </p:spPr>
        <p:txBody>
          <a:bodyPr>
            <a:normAutofit/>
          </a:bodyPr>
          <a:lstStyle/>
          <a:p>
            <a:r>
              <a:rPr lang="en-US" sz="2000" dirty="0">
                <a:solidFill>
                  <a:srgbClr val="FFFFFF"/>
                </a:solidFill>
              </a:rPr>
              <a:t>The Coast Guard’s Environmental Outreach Program</a:t>
            </a:r>
          </a:p>
        </p:txBody>
      </p:sp>
      <p:cxnSp>
        <p:nvCxnSpPr>
          <p:cNvPr id="14" name="Straight Connector 13">
            <a:extLst>
              <a:ext uri="{FF2B5EF4-FFF2-40B4-BE49-F238E27FC236}">
                <a16:creationId xmlns:a16="http://schemas.microsoft.com/office/drawing/2014/main" id="{38FB9660-F42F-4313-BBC4-47C007FE484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1126" y="3910267"/>
            <a:ext cx="258679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5" name="Picture 4" descr="Diagram&#10;&#10;Description automatically generated with medium confidence">
            <a:extLst>
              <a:ext uri="{FF2B5EF4-FFF2-40B4-BE49-F238E27FC236}">
                <a16:creationId xmlns:a16="http://schemas.microsoft.com/office/drawing/2014/main" id="{5B1487A3-733E-44AB-B059-2337A6221283}"/>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5271436" y="484873"/>
            <a:ext cx="6583680" cy="5852160"/>
          </a:xfrm>
          <a:prstGeom prst="rect">
            <a:avLst/>
          </a:prstGeom>
        </p:spPr>
      </p:pic>
    </p:spTree>
    <p:extLst>
      <p:ext uri="{BB962C8B-B14F-4D97-AF65-F5344CB8AC3E}">
        <p14:creationId xmlns:p14="http://schemas.microsoft.com/office/powerpoint/2010/main" val="3996005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02AB974-CC55-47DD-A6F2-A2805AAC423A}"/>
              </a:ext>
            </a:extLst>
          </p:cNvPr>
          <p:cNvSpPr>
            <a:spLocks noGrp="1"/>
          </p:cNvSpPr>
          <p:nvPr>
            <p:ph type="title"/>
          </p:nvPr>
        </p:nvSpPr>
        <p:spPr>
          <a:xfrm>
            <a:off x="2312376" y="365125"/>
            <a:ext cx="9041423" cy="1325563"/>
          </a:xfrm>
        </p:spPr>
        <p:txBody>
          <a:bodyPr/>
          <a:lstStyle/>
          <a:p>
            <a:pPr algn="ctr"/>
            <a:r>
              <a:rPr lang="en-US" b="1" dirty="0"/>
              <a:t>Successful Sea Partners Events</a:t>
            </a:r>
            <a:endParaRPr lang="en-US" dirty="0"/>
          </a:p>
        </p:txBody>
      </p:sp>
      <p:pic>
        <p:nvPicPr>
          <p:cNvPr id="5" name="Picture 4">
            <a:extLst>
              <a:ext uri="{FF2B5EF4-FFF2-40B4-BE49-F238E27FC236}">
                <a16:creationId xmlns:a16="http://schemas.microsoft.com/office/drawing/2014/main" id="{9BC5B575-C621-4DC0-BFB4-1442DD5F034D}"/>
              </a:ext>
            </a:extLst>
          </p:cNvPr>
          <p:cNvPicPr>
            <a:picLocks noChangeAspect="1"/>
          </p:cNvPicPr>
          <p:nvPr/>
        </p:nvPicPr>
        <p:blipFill>
          <a:blip r:embed="rId2"/>
          <a:stretch>
            <a:fillRect/>
          </a:stretch>
        </p:blipFill>
        <p:spPr>
          <a:xfrm>
            <a:off x="-55182" y="1"/>
            <a:ext cx="2095682" cy="6858000"/>
          </a:xfrm>
          <a:prstGeom prst="rect">
            <a:avLst/>
          </a:prstGeom>
        </p:spPr>
      </p:pic>
      <p:pic>
        <p:nvPicPr>
          <p:cNvPr id="7" name="Picture 6" descr="Logo&#10;&#10;Description automatically generated">
            <a:extLst>
              <a:ext uri="{FF2B5EF4-FFF2-40B4-BE49-F238E27FC236}">
                <a16:creationId xmlns:a16="http://schemas.microsoft.com/office/drawing/2014/main" id="{1C51BD7D-FED2-4509-B140-3EF2474EAC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2667" y="2750159"/>
            <a:ext cx="1255779" cy="1258827"/>
          </a:xfrm>
          <a:prstGeom prst="rect">
            <a:avLst/>
          </a:prstGeom>
        </p:spPr>
      </p:pic>
      <p:sp>
        <p:nvSpPr>
          <p:cNvPr id="8" name="Content Placeholder 2">
            <a:extLst>
              <a:ext uri="{FF2B5EF4-FFF2-40B4-BE49-F238E27FC236}">
                <a16:creationId xmlns:a16="http://schemas.microsoft.com/office/drawing/2014/main" id="{5A04D176-1ACC-4148-95CE-B964D60E17FA}"/>
              </a:ext>
            </a:extLst>
          </p:cNvPr>
          <p:cNvSpPr>
            <a:spLocks noGrp="1"/>
          </p:cNvSpPr>
          <p:nvPr>
            <p:ph idx="1"/>
          </p:nvPr>
        </p:nvSpPr>
        <p:spPr>
          <a:xfrm>
            <a:off x="2480499" y="2575763"/>
            <a:ext cx="3744058" cy="2383816"/>
          </a:xfrm>
        </p:spPr>
        <p:txBody>
          <a:bodyPr>
            <a:normAutofit/>
          </a:bodyPr>
          <a:lstStyle/>
          <a:p>
            <a:pPr marL="0" indent="0">
              <a:buNone/>
            </a:pPr>
            <a:r>
              <a:rPr lang="en-US" sz="2800" dirty="0"/>
              <a:t>Working with members from other areas (i.e., Public Affairs) can help in having a successful Sea Partner event.  </a:t>
            </a:r>
          </a:p>
        </p:txBody>
      </p:sp>
      <p:pic>
        <p:nvPicPr>
          <p:cNvPr id="2" name="Picture 1">
            <a:extLst>
              <a:ext uri="{FF2B5EF4-FFF2-40B4-BE49-F238E27FC236}">
                <a16:creationId xmlns:a16="http://schemas.microsoft.com/office/drawing/2014/main" id="{572C7D62-AC40-4BA1-9F46-239CEA2CD5BC}"/>
              </a:ext>
            </a:extLst>
          </p:cNvPr>
          <p:cNvPicPr>
            <a:picLocks noChangeAspect="1"/>
          </p:cNvPicPr>
          <p:nvPr/>
        </p:nvPicPr>
        <p:blipFill>
          <a:blip r:embed="rId4"/>
          <a:stretch>
            <a:fillRect/>
          </a:stretch>
        </p:blipFill>
        <p:spPr>
          <a:xfrm>
            <a:off x="6495914" y="1860655"/>
            <a:ext cx="4585294" cy="4624738"/>
          </a:xfrm>
          <a:prstGeom prst="rect">
            <a:avLst/>
          </a:prstGeom>
        </p:spPr>
      </p:pic>
    </p:spTree>
    <p:extLst>
      <p:ext uri="{BB962C8B-B14F-4D97-AF65-F5344CB8AC3E}">
        <p14:creationId xmlns:p14="http://schemas.microsoft.com/office/powerpoint/2010/main" val="19698995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02AB974-CC55-47DD-A6F2-A2805AAC423A}"/>
              </a:ext>
            </a:extLst>
          </p:cNvPr>
          <p:cNvSpPr>
            <a:spLocks noGrp="1"/>
          </p:cNvSpPr>
          <p:nvPr>
            <p:ph type="title"/>
          </p:nvPr>
        </p:nvSpPr>
        <p:spPr>
          <a:xfrm>
            <a:off x="2312376" y="365125"/>
            <a:ext cx="9041423" cy="1325563"/>
          </a:xfrm>
        </p:spPr>
        <p:txBody>
          <a:bodyPr/>
          <a:lstStyle/>
          <a:p>
            <a:pPr algn="ctr"/>
            <a:r>
              <a:rPr lang="en-US" b="1" dirty="0"/>
              <a:t>Successful Sea Partners Events</a:t>
            </a:r>
            <a:endParaRPr lang="en-US" dirty="0"/>
          </a:p>
        </p:txBody>
      </p:sp>
      <p:pic>
        <p:nvPicPr>
          <p:cNvPr id="5" name="Picture 4">
            <a:extLst>
              <a:ext uri="{FF2B5EF4-FFF2-40B4-BE49-F238E27FC236}">
                <a16:creationId xmlns:a16="http://schemas.microsoft.com/office/drawing/2014/main" id="{9BC5B575-C621-4DC0-BFB4-1442DD5F034D}"/>
              </a:ext>
            </a:extLst>
          </p:cNvPr>
          <p:cNvPicPr>
            <a:picLocks noChangeAspect="1"/>
          </p:cNvPicPr>
          <p:nvPr/>
        </p:nvPicPr>
        <p:blipFill>
          <a:blip r:embed="rId2"/>
          <a:stretch>
            <a:fillRect/>
          </a:stretch>
        </p:blipFill>
        <p:spPr>
          <a:xfrm>
            <a:off x="-55182" y="1"/>
            <a:ext cx="2095682" cy="6858000"/>
          </a:xfrm>
          <a:prstGeom prst="rect">
            <a:avLst/>
          </a:prstGeom>
        </p:spPr>
      </p:pic>
      <p:pic>
        <p:nvPicPr>
          <p:cNvPr id="7" name="Picture 6" descr="Logo&#10;&#10;Description automatically generated">
            <a:extLst>
              <a:ext uri="{FF2B5EF4-FFF2-40B4-BE49-F238E27FC236}">
                <a16:creationId xmlns:a16="http://schemas.microsoft.com/office/drawing/2014/main" id="{1C51BD7D-FED2-4509-B140-3EF2474EAC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2667" y="2750159"/>
            <a:ext cx="1255779" cy="1258827"/>
          </a:xfrm>
          <a:prstGeom prst="rect">
            <a:avLst/>
          </a:prstGeom>
        </p:spPr>
      </p:pic>
      <p:sp>
        <p:nvSpPr>
          <p:cNvPr id="8" name="Content Placeholder 2">
            <a:extLst>
              <a:ext uri="{FF2B5EF4-FFF2-40B4-BE49-F238E27FC236}">
                <a16:creationId xmlns:a16="http://schemas.microsoft.com/office/drawing/2014/main" id="{5A04D176-1ACC-4148-95CE-B964D60E17FA}"/>
              </a:ext>
            </a:extLst>
          </p:cNvPr>
          <p:cNvSpPr>
            <a:spLocks noGrp="1"/>
          </p:cNvSpPr>
          <p:nvPr>
            <p:ph idx="1"/>
          </p:nvPr>
        </p:nvSpPr>
        <p:spPr>
          <a:xfrm>
            <a:off x="8281402" y="2132470"/>
            <a:ext cx="3744058" cy="4148137"/>
          </a:xfrm>
        </p:spPr>
        <p:txBody>
          <a:bodyPr>
            <a:normAutofit/>
          </a:bodyPr>
          <a:lstStyle/>
          <a:p>
            <a:pPr marL="0" indent="0">
              <a:buNone/>
            </a:pPr>
            <a:r>
              <a:rPr lang="en-US" sz="2800" dirty="0"/>
              <a:t>Discussing boating safety, safety on and around the water, along with the Sea Partner mission of discussing water pollution, effects of pollution on the water, etc., makes for a successful event.</a:t>
            </a:r>
          </a:p>
        </p:txBody>
      </p:sp>
      <p:pic>
        <p:nvPicPr>
          <p:cNvPr id="10" name="Picture 9" descr="A picture containing person, indoor&#10;&#10;Description automatically generated">
            <a:extLst>
              <a:ext uri="{FF2B5EF4-FFF2-40B4-BE49-F238E27FC236}">
                <a16:creationId xmlns:a16="http://schemas.microsoft.com/office/drawing/2014/main" id="{04BCE975-A0C0-4F86-9E93-2B4B1350287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92504" y="2176698"/>
            <a:ext cx="5705121" cy="3681917"/>
          </a:xfrm>
          <a:prstGeom prst="rect">
            <a:avLst/>
          </a:prstGeom>
        </p:spPr>
      </p:pic>
    </p:spTree>
    <p:extLst>
      <p:ext uri="{BB962C8B-B14F-4D97-AF65-F5344CB8AC3E}">
        <p14:creationId xmlns:p14="http://schemas.microsoft.com/office/powerpoint/2010/main" val="8353411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02AB974-CC55-47DD-A6F2-A2805AAC423A}"/>
              </a:ext>
            </a:extLst>
          </p:cNvPr>
          <p:cNvSpPr>
            <a:spLocks noGrp="1"/>
          </p:cNvSpPr>
          <p:nvPr>
            <p:ph type="title"/>
          </p:nvPr>
        </p:nvSpPr>
        <p:spPr>
          <a:xfrm>
            <a:off x="2312376" y="365125"/>
            <a:ext cx="9041423" cy="1325563"/>
          </a:xfrm>
        </p:spPr>
        <p:txBody>
          <a:bodyPr/>
          <a:lstStyle/>
          <a:p>
            <a:pPr algn="ctr"/>
            <a:r>
              <a:rPr lang="en-US" b="1" dirty="0"/>
              <a:t>Sea Partners Materials</a:t>
            </a:r>
            <a:endParaRPr lang="en-US" dirty="0"/>
          </a:p>
        </p:txBody>
      </p:sp>
      <p:pic>
        <p:nvPicPr>
          <p:cNvPr id="5" name="Picture 4">
            <a:extLst>
              <a:ext uri="{FF2B5EF4-FFF2-40B4-BE49-F238E27FC236}">
                <a16:creationId xmlns:a16="http://schemas.microsoft.com/office/drawing/2014/main" id="{9BC5B575-C621-4DC0-BFB4-1442DD5F034D}"/>
              </a:ext>
            </a:extLst>
          </p:cNvPr>
          <p:cNvPicPr>
            <a:picLocks noChangeAspect="1"/>
          </p:cNvPicPr>
          <p:nvPr/>
        </p:nvPicPr>
        <p:blipFill>
          <a:blip r:embed="rId2"/>
          <a:stretch>
            <a:fillRect/>
          </a:stretch>
        </p:blipFill>
        <p:spPr>
          <a:xfrm>
            <a:off x="-55182" y="1"/>
            <a:ext cx="2095682" cy="6858000"/>
          </a:xfrm>
          <a:prstGeom prst="rect">
            <a:avLst/>
          </a:prstGeom>
        </p:spPr>
      </p:pic>
      <p:pic>
        <p:nvPicPr>
          <p:cNvPr id="7" name="Picture 6" descr="Logo&#10;&#10;Description automatically generated">
            <a:extLst>
              <a:ext uri="{FF2B5EF4-FFF2-40B4-BE49-F238E27FC236}">
                <a16:creationId xmlns:a16="http://schemas.microsoft.com/office/drawing/2014/main" id="{1C51BD7D-FED2-4509-B140-3EF2474EAC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2667" y="2750159"/>
            <a:ext cx="1255779" cy="1258827"/>
          </a:xfrm>
          <a:prstGeom prst="rect">
            <a:avLst/>
          </a:prstGeom>
        </p:spPr>
      </p:pic>
      <p:sp>
        <p:nvSpPr>
          <p:cNvPr id="8" name="Content Placeholder 2">
            <a:extLst>
              <a:ext uri="{FF2B5EF4-FFF2-40B4-BE49-F238E27FC236}">
                <a16:creationId xmlns:a16="http://schemas.microsoft.com/office/drawing/2014/main" id="{5A04D176-1ACC-4148-95CE-B964D60E17FA}"/>
              </a:ext>
            </a:extLst>
          </p:cNvPr>
          <p:cNvSpPr>
            <a:spLocks noGrp="1"/>
          </p:cNvSpPr>
          <p:nvPr>
            <p:ph idx="1"/>
          </p:nvPr>
        </p:nvSpPr>
        <p:spPr>
          <a:xfrm>
            <a:off x="2439864" y="1944386"/>
            <a:ext cx="8786446" cy="4351338"/>
          </a:xfrm>
        </p:spPr>
        <p:txBody>
          <a:bodyPr>
            <a:normAutofit/>
          </a:bodyPr>
          <a:lstStyle/>
          <a:p>
            <a:r>
              <a:rPr lang="en-US" dirty="0"/>
              <a:t>Materials for use at events can be found at the Auxiliary National Supply Center (ANSC)</a:t>
            </a:r>
          </a:p>
          <a:p>
            <a:pPr marL="227013" indent="0">
              <a:buNone/>
            </a:pPr>
            <a:r>
              <a:rPr lang="en-US" dirty="0">
                <a:hlinkClick r:id="rId4"/>
              </a:rPr>
              <a:t>http://cgaux.org/members/ANSC_Catalog_Jan%202021.pdf</a:t>
            </a:r>
            <a:endParaRPr lang="en-US" dirty="0"/>
          </a:p>
          <a:p>
            <a:endParaRPr lang="en-US" dirty="0"/>
          </a:p>
          <a:p>
            <a:r>
              <a:rPr lang="en-US" dirty="0"/>
              <a:t>Online materials can be found on the National Prevention webpage:</a:t>
            </a:r>
          </a:p>
          <a:p>
            <a:pPr marL="0" indent="0">
              <a:buNone/>
            </a:pPr>
            <a:r>
              <a:rPr lang="en-US" dirty="0"/>
              <a:t>   </a:t>
            </a:r>
            <a:r>
              <a:rPr lang="en-US" dirty="0">
                <a:hlinkClick r:id="rId5"/>
              </a:rPr>
              <a:t>http://wow.uscgaux.info/content.php?unit=P-DEPT</a:t>
            </a:r>
            <a:endParaRPr lang="en-US" dirty="0"/>
          </a:p>
          <a:p>
            <a:endParaRPr lang="en-US" dirty="0"/>
          </a:p>
        </p:txBody>
      </p:sp>
    </p:spTree>
    <p:extLst>
      <p:ext uri="{BB962C8B-B14F-4D97-AF65-F5344CB8AC3E}">
        <p14:creationId xmlns:p14="http://schemas.microsoft.com/office/powerpoint/2010/main" val="35597739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02AB974-CC55-47DD-A6F2-A2805AAC423A}"/>
              </a:ext>
            </a:extLst>
          </p:cNvPr>
          <p:cNvSpPr>
            <a:spLocks noGrp="1"/>
          </p:cNvSpPr>
          <p:nvPr>
            <p:ph type="title"/>
          </p:nvPr>
        </p:nvSpPr>
        <p:spPr>
          <a:xfrm>
            <a:off x="2312376" y="365125"/>
            <a:ext cx="9041423" cy="1325563"/>
          </a:xfrm>
        </p:spPr>
        <p:txBody>
          <a:bodyPr/>
          <a:lstStyle/>
          <a:p>
            <a:pPr algn="ctr"/>
            <a:r>
              <a:rPr lang="en-US" b="1" dirty="0"/>
              <a:t>Sea Partner Materials: Trash Game</a:t>
            </a:r>
            <a:endParaRPr lang="en-US" dirty="0"/>
          </a:p>
        </p:txBody>
      </p:sp>
      <p:pic>
        <p:nvPicPr>
          <p:cNvPr id="5" name="Picture 4">
            <a:extLst>
              <a:ext uri="{FF2B5EF4-FFF2-40B4-BE49-F238E27FC236}">
                <a16:creationId xmlns:a16="http://schemas.microsoft.com/office/drawing/2014/main" id="{9BC5B575-C621-4DC0-BFB4-1442DD5F034D}"/>
              </a:ext>
            </a:extLst>
          </p:cNvPr>
          <p:cNvPicPr>
            <a:picLocks noChangeAspect="1"/>
          </p:cNvPicPr>
          <p:nvPr/>
        </p:nvPicPr>
        <p:blipFill>
          <a:blip r:embed="rId2"/>
          <a:stretch>
            <a:fillRect/>
          </a:stretch>
        </p:blipFill>
        <p:spPr>
          <a:xfrm>
            <a:off x="-55182" y="1"/>
            <a:ext cx="2095682" cy="6858000"/>
          </a:xfrm>
          <a:prstGeom prst="rect">
            <a:avLst/>
          </a:prstGeom>
        </p:spPr>
      </p:pic>
      <p:pic>
        <p:nvPicPr>
          <p:cNvPr id="7" name="Picture 6" descr="Logo&#10;&#10;Description automatically generated">
            <a:extLst>
              <a:ext uri="{FF2B5EF4-FFF2-40B4-BE49-F238E27FC236}">
                <a16:creationId xmlns:a16="http://schemas.microsoft.com/office/drawing/2014/main" id="{1C51BD7D-FED2-4509-B140-3EF2474EAC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2667" y="2750159"/>
            <a:ext cx="1255779" cy="1258827"/>
          </a:xfrm>
          <a:prstGeom prst="rect">
            <a:avLst/>
          </a:prstGeom>
        </p:spPr>
      </p:pic>
      <p:sp>
        <p:nvSpPr>
          <p:cNvPr id="8" name="Content Placeholder 2">
            <a:extLst>
              <a:ext uri="{FF2B5EF4-FFF2-40B4-BE49-F238E27FC236}">
                <a16:creationId xmlns:a16="http://schemas.microsoft.com/office/drawing/2014/main" id="{5A04D176-1ACC-4148-95CE-B964D60E17FA}"/>
              </a:ext>
            </a:extLst>
          </p:cNvPr>
          <p:cNvSpPr>
            <a:spLocks noGrp="1"/>
          </p:cNvSpPr>
          <p:nvPr>
            <p:ph idx="1"/>
          </p:nvPr>
        </p:nvSpPr>
        <p:spPr>
          <a:xfrm>
            <a:off x="2439863" y="1944386"/>
            <a:ext cx="9379097" cy="805773"/>
          </a:xfrm>
        </p:spPr>
        <p:txBody>
          <a:bodyPr>
            <a:normAutofit fontScale="77500" lnSpcReduction="20000"/>
          </a:bodyPr>
          <a:lstStyle/>
          <a:p>
            <a:r>
              <a:rPr lang="en-US" dirty="0"/>
              <a:t>Make a Trash Game for use at events. Instructions:</a:t>
            </a:r>
            <a:br>
              <a:rPr lang="en-US" dirty="0"/>
            </a:br>
            <a:br>
              <a:rPr lang="en-US" dirty="0"/>
            </a:br>
            <a:r>
              <a:rPr lang="en-US" sz="2300" dirty="0">
                <a:hlinkClick r:id="rId4"/>
              </a:rPr>
              <a:t>http://wow.uscgaux.info/Uploads_wowII/P-DEPT/pdfs/Trash_Game_Construction.pdf</a:t>
            </a:r>
            <a:r>
              <a:rPr lang="en-US" sz="2300" dirty="0"/>
              <a:t> </a:t>
            </a:r>
          </a:p>
        </p:txBody>
      </p:sp>
      <p:pic>
        <p:nvPicPr>
          <p:cNvPr id="10" name="Picture 9" descr="A picture containing text, table&#10;&#10;Description automatically generated">
            <a:extLst>
              <a:ext uri="{FF2B5EF4-FFF2-40B4-BE49-F238E27FC236}">
                <a16:creationId xmlns:a16="http://schemas.microsoft.com/office/drawing/2014/main" id="{D8EE9570-0A0F-43F2-B02E-6BD6BEA3AD4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63670" y="3258713"/>
            <a:ext cx="9540436" cy="2314771"/>
          </a:xfrm>
          <a:prstGeom prst="rect">
            <a:avLst/>
          </a:prstGeom>
        </p:spPr>
      </p:pic>
    </p:spTree>
    <p:extLst>
      <p:ext uri="{BB962C8B-B14F-4D97-AF65-F5344CB8AC3E}">
        <p14:creationId xmlns:p14="http://schemas.microsoft.com/office/powerpoint/2010/main" val="34964905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02AB974-CC55-47DD-A6F2-A2805AAC423A}"/>
              </a:ext>
            </a:extLst>
          </p:cNvPr>
          <p:cNvSpPr>
            <a:spLocks noGrp="1"/>
          </p:cNvSpPr>
          <p:nvPr>
            <p:ph type="title"/>
          </p:nvPr>
        </p:nvSpPr>
        <p:spPr>
          <a:xfrm>
            <a:off x="2312376" y="365125"/>
            <a:ext cx="9041423" cy="1325563"/>
          </a:xfrm>
        </p:spPr>
        <p:txBody>
          <a:bodyPr/>
          <a:lstStyle/>
          <a:p>
            <a:pPr algn="ctr"/>
            <a:r>
              <a:rPr lang="en-US" b="1" dirty="0"/>
              <a:t>Sea Partner Materials: </a:t>
            </a:r>
            <a:br>
              <a:rPr lang="en-US" b="1" dirty="0"/>
            </a:br>
            <a:r>
              <a:rPr lang="en-US" b="1" dirty="0"/>
              <a:t>Monofilament Line Disposal Station</a:t>
            </a:r>
            <a:endParaRPr lang="en-US" dirty="0"/>
          </a:p>
        </p:txBody>
      </p:sp>
      <p:pic>
        <p:nvPicPr>
          <p:cNvPr id="5" name="Picture 4">
            <a:extLst>
              <a:ext uri="{FF2B5EF4-FFF2-40B4-BE49-F238E27FC236}">
                <a16:creationId xmlns:a16="http://schemas.microsoft.com/office/drawing/2014/main" id="{9BC5B575-C621-4DC0-BFB4-1442DD5F034D}"/>
              </a:ext>
            </a:extLst>
          </p:cNvPr>
          <p:cNvPicPr>
            <a:picLocks noChangeAspect="1"/>
          </p:cNvPicPr>
          <p:nvPr/>
        </p:nvPicPr>
        <p:blipFill>
          <a:blip r:embed="rId2"/>
          <a:stretch>
            <a:fillRect/>
          </a:stretch>
        </p:blipFill>
        <p:spPr>
          <a:xfrm>
            <a:off x="-55182" y="1"/>
            <a:ext cx="2095682" cy="6858000"/>
          </a:xfrm>
          <a:prstGeom prst="rect">
            <a:avLst/>
          </a:prstGeom>
        </p:spPr>
      </p:pic>
      <p:pic>
        <p:nvPicPr>
          <p:cNvPr id="7" name="Picture 6" descr="Logo&#10;&#10;Description automatically generated">
            <a:extLst>
              <a:ext uri="{FF2B5EF4-FFF2-40B4-BE49-F238E27FC236}">
                <a16:creationId xmlns:a16="http://schemas.microsoft.com/office/drawing/2014/main" id="{1C51BD7D-FED2-4509-B140-3EF2474EAC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2667" y="2750159"/>
            <a:ext cx="1255779" cy="1258827"/>
          </a:xfrm>
          <a:prstGeom prst="rect">
            <a:avLst/>
          </a:prstGeom>
        </p:spPr>
      </p:pic>
      <p:sp>
        <p:nvSpPr>
          <p:cNvPr id="8" name="Content Placeholder 2">
            <a:extLst>
              <a:ext uri="{FF2B5EF4-FFF2-40B4-BE49-F238E27FC236}">
                <a16:creationId xmlns:a16="http://schemas.microsoft.com/office/drawing/2014/main" id="{5A04D176-1ACC-4148-95CE-B964D60E17FA}"/>
              </a:ext>
            </a:extLst>
          </p:cNvPr>
          <p:cNvSpPr>
            <a:spLocks noGrp="1"/>
          </p:cNvSpPr>
          <p:nvPr>
            <p:ph idx="1"/>
          </p:nvPr>
        </p:nvSpPr>
        <p:spPr>
          <a:xfrm>
            <a:off x="2439864" y="1944386"/>
            <a:ext cx="8719456" cy="2242804"/>
          </a:xfrm>
        </p:spPr>
        <p:txBody>
          <a:bodyPr>
            <a:normAutofit fontScale="92500" lnSpcReduction="10000"/>
          </a:bodyPr>
          <a:lstStyle/>
          <a:p>
            <a:r>
              <a:rPr lang="en-US" dirty="0"/>
              <a:t>Make monofilament fishing line disposal stations for installation near boat launch ramps. </a:t>
            </a:r>
          </a:p>
          <a:p>
            <a:endParaRPr lang="en-US" dirty="0"/>
          </a:p>
          <a:p>
            <a:pPr marL="0" indent="0">
              <a:buNone/>
            </a:pPr>
            <a:r>
              <a:rPr lang="en-US" dirty="0"/>
              <a:t>Instructions:</a:t>
            </a:r>
            <a:br>
              <a:rPr lang="en-US" dirty="0"/>
            </a:br>
            <a:r>
              <a:rPr lang="en-US" sz="2400" dirty="0">
                <a:hlinkClick r:id="rId4"/>
              </a:rPr>
              <a:t>http://wow.uscgaux.info/Uploads_wowII/P-DEPT/pdfs/fishing_line_disposal_station.pdf</a:t>
            </a:r>
            <a:r>
              <a:rPr lang="en-US" sz="2400" dirty="0"/>
              <a:t> </a:t>
            </a:r>
          </a:p>
        </p:txBody>
      </p:sp>
      <p:pic>
        <p:nvPicPr>
          <p:cNvPr id="3" name="Picture 2">
            <a:extLst>
              <a:ext uri="{FF2B5EF4-FFF2-40B4-BE49-F238E27FC236}">
                <a16:creationId xmlns:a16="http://schemas.microsoft.com/office/drawing/2014/main" id="{24EF4638-D15B-4247-B847-3D876EC5DA4A}"/>
              </a:ext>
            </a:extLst>
          </p:cNvPr>
          <p:cNvPicPr>
            <a:picLocks noChangeAspect="1"/>
          </p:cNvPicPr>
          <p:nvPr/>
        </p:nvPicPr>
        <p:blipFill>
          <a:blip r:embed="rId5"/>
          <a:stretch>
            <a:fillRect/>
          </a:stretch>
        </p:blipFill>
        <p:spPr>
          <a:xfrm>
            <a:off x="8825552" y="2698806"/>
            <a:ext cx="1651380" cy="3871568"/>
          </a:xfrm>
          <a:prstGeom prst="rect">
            <a:avLst/>
          </a:prstGeom>
        </p:spPr>
      </p:pic>
    </p:spTree>
    <p:extLst>
      <p:ext uri="{BB962C8B-B14F-4D97-AF65-F5344CB8AC3E}">
        <p14:creationId xmlns:p14="http://schemas.microsoft.com/office/powerpoint/2010/main" val="10476359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02AB974-CC55-47DD-A6F2-A2805AAC423A}"/>
              </a:ext>
            </a:extLst>
          </p:cNvPr>
          <p:cNvSpPr>
            <a:spLocks noGrp="1"/>
          </p:cNvSpPr>
          <p:nvPr>
            <p:ph type="title"/>
          </p:nvPr>
        </p:nvSpPr>
        <p:spPr>
          <a:xfrm>
            <a:off x="2312376" y="365125"/>
            <a:ext cx="9041423" cy="1325563"/>
          </a:xfrm>
        </p:spPr>
        <p:txBody>
          <a:bodyPr/>
          <a:lstStyle/>
          <a:p>
            <a:pPr algn="ctr"/>
            <a:r>
              <a:rPr lang="en-US" b="1" dirty="0"/>
              <a:t>Questions?</a:t>
            </a:r>
            <a:endParaRPr lang="en-US" dirty="0"/>
          </a:p>
        </p:txBody>
      </p:sp>
      <p:pic>
        <p:nvPicPr>
          <p:cNvPr id="5" name="Picture 4">
            <a:extLst>
              <a:ext uri="{FF2B5EF4-FFF2-40B4-BE49-F238E27FC236}">
                <a16:creationId xmlns:a16="http://schemas.microsoft.com/office/drawing/2014/main" id="{9BC5B575-C621-4DC0-BFB4-1442DD5F034D}"/>
              </a:ext>
            </a:extLst>
          </p:cNvPr>
          <p:cNvPicPr>
            <a:picLocks noChangeAspect="1"/>
          </p:cNvPicPr>
          <p:nvPr/>
        </p:nvPicPr>
        <p:blipFill>
          <a:blip r:embed="rId2"/>
          <a:stretch>
            <a:fillRect/>
          </a:stretch>
        </p:blipFill>
        <p:spPr>
          <a:xfrm>
            <a:off x="-55182" y="1"/>
            <a:ext cx="2095682" cy="6858000"/>
          </a:xfrm>
          <a:prstGeom prst="rect">
            <a:avLst/>
          </a:prstGeom>
        </p:spPr>
      </p:pic>
      <p:pic>
        <p:nvPicPr>
          <p:cNvPr id="7" name="Picture 6" descr="Logo&#10;&#10;Description automatically generated">
            <a:extLst>
              <a:ext uri="{FF2B5EF4-FFF2-40B4-BE49-F238E27FC236}">
                <a16:creationId xmlns:a16="http://schemas.microsoft.com/office/drawing/2014/main" id="{1C51BD7D-FED2-4509-B140-3EF2474EAC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2667" y="2750159"/>
            <a:ext cx="1255779" cy="1258827"/>
          </a:xfrm>
          <a:prstGeom prst="rect">
            <a:avLst/>
          </a:prstGeom>
        </p:spPr>
      </p:pic>
      <p:sp>
        <p:nvSpPr>
          <p:cNvPr id="9" name="Content Placeholder 8">
            <a:extLst>
              <a:ext uri="{FF2B5EF4-FFF2-40B4-BE49-F238E27FC236}">
                <a16:creationId xmlns:a16="http://schemas.microsoft.com/office/drawing/2014/main" id="{84340288-9F02-47C6-976E-74705B85D635}"/>
              </a:ext>
            </a:extLst>
          </p:cNvPr>
          <p:cNvSpPr>
            <a:spLocks noGrp="1"/>
          </p:cNvSpPr>
          <p:nvPr>
            <p:ph idx="1"/>
          </p:nvPr>
        </p:nvSpPr>
        <p:spPr>
          <a:xfrm>
            <a:off x="2852381" y="1833317"/>
            <a:ext cx="8374039" cy="1696904"/>
          </a:xfrm>
        </p:spPr>
        <p:txBody>
          <a:bodyPr/>
          <a:lstStyle/>
          <a:p>
            <a:pPr marL="0" indent="0">
              <a:buNone/>
            </a:pPr>
            <a:r>
              <a:rPr lang="en-US" dirty="0"/>
              <a:t>If you have questions on how to join Sea Partners or how to have your own Sea Partner event, contact your Flotilla Staff Officer for Marine Safety for details on how to get started.</a:t>
            </a:r>
          </a:p>
          <a:p>
            <a:endParaRPr lang="en-US" dirty="0"/>
          </a:p>
        </p:txBody>
      </p:sp>
      <p:sp>
        <p:nvSpPr>
          <p:cNvPr id="10" name="Content Placeholder 8">
            <a:extLst>
              <a:ext uri="{FF2B5EF4-FFF2-40B4-BE49-F238E27FC236}">
                <a16:creationId xmlns:a16="http://schemas.microsoft.com/office/drawing/2014/main" id="{7BA44553-B9DA-40E2-9ED5-3EDC455BB638}"/>
              </a:ext>
            </a:extLst>
          </p:cNvPr>
          <p:cNvSpPr txBox="1">
            <a:spLocks/>
          </p:cNvSpPr>
          <p:nvPr/>
        </p:nvSpPr>
        <p:spPr>
          <a:xfrm>
            <a:off x="2979760" y="5950231"/>
            <a:ext cx="8374039" cy="6416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dirty="0"/>
              <a:t>Presentation photo credits: Kristen Iglesias, District 9 Central. Unmasked photos taken prior to COVID protocols. </a:t>
            </a:r>
          </a:p>
          <a:p>
            <a:endParaRPr lang="en-US" dirty="0"/>
          </a:p>
        </p:txBody>
      </p:sp>
      <p:pic>
        <p:nvPicPr>
          <p:cNvPr id="12" name="Picture 11" descr="A picture containing text&#10;&#10;Description automatically generated">
            <a:extLst>
              <a:ext uri="{FF2B5EF4-FFF2-40B4-BE49-F238E27FC236}">
                <a16:creationId xmlns:a16="http://schemas.microsoft.com/office/drawing/2014/main" id="{97A6E440-EE3E-4893-9E5B-3D3564BCCED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61178" y="3166722"/>
            <a:ext cx="2240793" cy="2334550"/>
          </a:xfrm>
          <a:prstGeom prst="rect">
            <a:avLst/>
          </a:prstGeom>
        </p:spPr>
      </p:pic>
    </p:spTree>
    <p:extLst>
      <p:ext uri="{BB962C8B-B14F-4D97-AF65-F5344CB8AC3E}">
        <p14:creationId xmlns:p14="http://schemas.microsoft.com/office/powerpoint/2010/main" val="1145714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661F58-BB8F-451B-9E01-56EE661D83E4}"/>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D9D48300-B638-472A-A428-D79BA06810E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734" y="-65942"/>
            <a:ext cx="12279439" cy="69594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03148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02AB974-CC55-47DD-A6F2-A2805AAC423A}"/>
              </a:ext>
            </a:extLst>
          </p:cNvPr>
          <p:cNvSpPr>
            <a:spLocks noGrp="1"/>
          </p:cNvSpPr>
          <p:nvPr>
            <p:ph type="title"/>
          </p:nvPr>
        </p:nvSpPr>
        <p:spPr>
          <a:xfrm>
            <a:off x="2312376" y="365125"/>
            <a:ext cx="9041423" cy="1325563"/>
          </a:xfrm>
        </p:spPr>
        <p:txBody>
          <a:bodyPr/>
          <a:lstStyle/>
          <a:p>
            <a:pPr algn="ctr"/>
            <a:r>
              <a:rPr lang="en-US" b="1" dirty="0"/>
              <a:t>What is Sea Partners?</a:t>
            </a:r>
            <a:endParaRPr lang="en-US" dirty="0"/>
          </a:p>
        </p:txBody>
      </p:sp>
      <p:pic>
        <p:nvPicPr>
          <p:cNvPr id="5" name="Picture 4">
            <a:extLst>
              <a:ext uri="{FF2B5EF4-FFF2-40B4-BE49-F238E27FC236}">
                <a16:creationId xmlns:a16="http://schemas.microsoft.com/office/drawing/2014/main" id="{9BC5B575-C621-4DC0-BFB4-1442DD5F034D}"/>
              </a:ext>
            </a:extLst>
          </p:cNvPr>
          <p:cNvPicPr>
            <a:picLocks noChangeAspect="1"/>
          </p:cNvPicPr>
          <p:nvPr/>
        </p:nvPicPr>
        <p:blipFill>
          <a:blip r:embed="rId2"/>
          <a:stretch>
            <a:fillRect/>
          </a:stretch>
        </p:blipFill>
        <p:spPr>
          <a:xfrm>
            <a:off x="-55182" y="1"/>
            <a:ext cx="2095682" cy="6858000"/>
          </a:xfrm>
          <a:prstGeom prst="rect">
            <a:avLst/>
          </a:prstGeom>
        </p:spPr>
      </p:pic>
      <p:pic>
        <p:nvPicPr>
          <p:cNvPr id="7" name="Picture 6" descr="Logo&#10;&#10;Description automatically generated">
            <a:extLst>
              <a:ext uri="{FF2B5EF4-FFF2-40B4-BE49-F238E27FC236}">
                <a16:creationId xmlns:a16="http://schemas.microsoft.com/office/drawing/2014/main" id="{1C51BD7D-FED2-4509-B140-3EF2474EAC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2667" y="2750159"/>
            <a:ext cx="1255779" cy="1258827"/>
          </a:xfrm>
          <a:prstGeom prst="rect">
            <a:avLst/>
          </a:prstGeom>
        </p:spPr>
      </p:pic>
      <p:sp>
        <p:nvSpPr>
          <p:cNvPr id="8" name="Content Placeholder 2">
            <a:extLst>
              <a:ext uri="{FF2B5EF4-FFF2-40B4-BE49-F238E27FC236}">
                <a16:creationId xmlns:a16="http://schemas.microsoft.com/office/drawing/2014/main" id="{5A04D176-1ACC-4148-95CE-B964D60E17FA}"/>
              </a:ext>
            </a:extLst>
          </p:cNvPr>
          <p:cNvSpPr>
            <a:spLocks noGrp="1"/>
          </p:cNvSpPr>
          <p:nvPr>
            <p:ph idx="1"/>
          </p:nvPr>
        </p:nvSpPr>
        <p:spPr>
          <a:xfrm>
            <a:off x="3084392" y="2360183"/>
            <a:ext cx="8208669" cy="2612151"/>
          </a:xfrm>
        </p:spPr>
        <p:txBody>
          <a:bodyPr>
            <a:normAutofit/>
          </a:bodyPr>
          <a:lstStyle/>
          <a:p>
            <a:pPr marL="0" indent="0">
              <a:buNone/>
            </a:pPr>
            <a:r>
              <a:rPr lang="en-US" i="0" dirty="0">
                <a:solidFill>
                  <a:srgbClr val="333333"/>
                </a:solidFill>
                <a:effectLst/>
                <a:latin typeface="Helvetica Neue"/>
              </a:rPr>
              <a:t>The Sea Partners Campaign is an environmental education and outreach program focused on communities to develop community awareness of maritime pollution issues and to improve compliance with marine environmental protection laws and regulations. </a:t>
            </a:r>
            <a:endParaRPr lang="en-US" dirty="0"/>
          </a:p>
        </p:txBody>
      </p:sp>
    </p:spTree>
    <p:extLst>
      <p:ext uri="{BB962C8B-B14F-4D97-AF65-F5344CB8AC3E}">
        <p14:creationId xmlns:p14="http://schemas.microsoft.com/office/powerpoint/2010/main" val="39480671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02AB974-CC55-47DD-A6F2-A2805AAC423A}"/>
              </a:ext>
            </a:extLst>
          </p:cNvPr>
          <p:cNvSpPr>
            <a:spLocks noGrp="1"/>
          </p:cNvSpPr>
          <p:nvPr>
            <p:ph type="title"/>
          </p:nvPr>
        </p:nvSpPr>
        <p:spPr>
          <a:xfrm>
            <a:off x="2312376" y="365125"/>
            <a:ext cx="9041423" cy="1325563"/>
          </a:xfrm>
        </p:spPr>
        <p:txBody>
          <a:bodyPr/>
          <a:lstStyle/>
          <a:p>
            <a:pPr algn="ctr"/>
            <a:r>
              <a:rPr lang="en-US" b="1" dirty="0"/>
              <a:t>What is Sea Partners?</a:t>
            </a:r>
            <a:endParaRPr lang="en-US" dirty="0"/>
          </a:p>
        </p:txBody>
      </p:sp>
      <p:pic>
        <p:nvPicPr>
          <p:cNvPr id="5" name="Picture 4">
            <a:extLst>
              <a:ext uri="{FF2B5EF4-FFF2-40B4-BE49-F238E27FC236}">
                <a16:creationId xmlns:a16="http://schemas.microsoft.com/office/drawing/2014/main" id="{9BC5B575-C621-4DC0-BFB4-1442DD5F034D}"/>
              </a:ext>
            </a:extLst>
          </p:cNvPr>
          <p:cNvPicPr>
            <a:picLocks noChangeAspect="1"/>
          </p:cNvPicPr>
          <p:nvPr/>
        </p:nvPicPr>
        <p:blipFill>
          <a:blip r:embed="rId2"/>
          <a:stretch>
            <a:fillRect/>
          </a:stretch>
        </p:blipFill>
        <p:spPr>
          <a:xfrm>
            <a:off x="-55182" y="1"/>
            <a:ext cx="2095682" cy="6858000"/>
          </a:xfrm>
          <a:prstGeom prst="rect">
            <a:avLst/>
          </a:prstGeom>
        </p:spPr>
      </p:pic>
      <p:pic>
        <p:nvPicPr>
          <p:cNvPr id="7" name="Picture 6" descr="Logo&#10;&#10;Description automatically generated">
            <a:extLst>
              <a:ext uri="{FF2B5EF4-FFF2-40B4-BE49-F238E27FC236}">
                <a16:creationId xmlns:a16="http://schemas.microsoft.com/office/drawing/2014/main" id="{1C51BD7D-FED2-4509-B140-3EF2474EAC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2667" y="2750159"/>
            <a:ext cx="1255779" cy="1258827"/>
          </a:xfrm>
          <a:prstGeom prst="rect">
            <a:avLst/>
          </a:prstGeom>
        </p:spPr>
      </p:pic>
      <p:sp>
        <p:nvSpPr>
          <p:cNvPr id="8" name="Content Placeholder 2">
            <a:extLst>
              <a:ext uri="{FF2B5EF4-FFF2-40B4-BE49-F238E27FC236}">
                <a16:creationId xmlns:a16="http://schemas.microsoft.com/office/drawing/2014/main" id="{5A04D176-1ACC-4148-95CE-B964D60E17FA}"/>
              </a:ext>
            </a:extLst>
          </p:cNvPr>
          <p:cNvSpPr>
            <a:spLocks noGrp="1"/>
          </p:cNvSpPr>
          <p:nvPr>
            <p:ph idx="1"/>
          </p:nvPr>
        </p:nvSpPr>
        <p:spPr>
          <a:xfrm>
            <a:off x="2888776" y="1759682"/>
            <a:ext cx="8249612" cy="4351338"/>
          </a:xfrm>
        </p:spPr>
        <p:txBody>
          <a:bodyPr>
            <a:normAutofit lnSpcReduction="10000"/>
          </a:bodyPr>
          <a:lstStyle/>
          <a:p>
            <a:pPr marL="0" indent="0">
              <a:buNone/>
            </a:pPr>
            <a:r>
              <a:rPr lang="en-US" sz="2800" dirty="0">
                <a:latin typeface="+mn-lt"/>
              </a:rPr>
              <a:t>Sea Partners is the only Coast Guard initiative to meet the Coast Guard’s legacy obligations for public education under the:</a:t>
            </a:r>
          </a:p>
          <a:p>
            <a:r>
              <a:rPr lang="en-US" sz="2800" dirty="0">
                <a:latin typeface="+mn-lt"/>
              </a:rPr>
              <a:t>Marine Plastic Pollution Research and Control Act</a:t>
            </a:r>
          </a:p>
          <a:p>
            <a:r>
              <a:rPr lang="en-US" dirty="0"/>
              <a:t>T</a:t>
            </a:r>
            <a:r>
              <a:rPr lang="en-US" sz="2800" dirty="0">
                <a:latin typeface="+mn-lt"/>
              </a:rPr>
              <a:t>he Atlantic Protected Living Marine Resource Initiative</a:t>
            </a:r>
          </a:p>
          <a:p>
            <a:r>
              <a:rPr lang="en-US" sz="2800" dirty="0">
                <a:latin typeface="+mn-lt"/>
              </a:rPr>
              <a:t>The Coral Reef Task Force</a:t>
            </a:r>
          </a:p>
          <a:p>
            <a:r>
              <a:rPr lang="en-US" sz="2800" dirty="0">
                <a:latin typeface="+mn-lt"/>
              </a:rPr>
              <a:t>The Interagency Marine Debris Coordinating Committee</a:t>
            </a:r>
          </a:p>
          <a:p>
            <a:r>
              <a:rPr lang="en-US" sz="2800" dirty="0">
                <a:latin typeface="+mn-lt"/>
              </a:rPr>
              <a:t>The Whitewater to Bluewater Initiative</a:t>
            </a:r>
            <a:endParaRPr lang="en-US" dirty="0"/>
          </a:p>
        </p:txBody>
      </p:sp>
    </p:spTree>
    <p:extLst>
      <p:ext uri="{BB962C8B-B14F-4D97-AF65-F5344CB8AC3E}">
        <p14:creationId xmlns:p14="http://schemas.microsoft.com/office/powerpoint/2010/main" val="17992380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02AB974-CC55-47DD-A6F2-A2805AAC423A}"/>
              </a:ext>
            </a:extLst>
          </p:cNvPr>
          <p:cNvSpPr>
            <a:spLocks noGrp="1"/>
          </p:cNvSpPr>
          <p:nvPr>
            <p:ph type="title"/>
          </p:nvPr>
        </p:nvSpPr>
        <p:spPr>
          <a:xfrm>
            <a:off x="2312376" y="365125"/>
            <a:ext cx="9041423" cy="1325563"/>
          </a:xfrm>
        </p:spPr>
        <p:txBody>
          <a:bodyPr/>
          <a:lstStyle/>
          <a:p>
            <a:pPr algn="ctr"/>
            <a:r>
              <a:rPr lang="en-US" b="1" dirty="0"/>
              <a:t>Goals of the Sea Partners Campaign </a:t>
            </a:r>
            <a:endParaRPr lang="en-US" dirty="0"/>
          </a:p>
        </p:txBody>
      </p:sp>
      <p:pic>
        <p:nvPicPr>
          <p:cNvPr id="5" name="Picture 4">
            <a:extLst>
              <a:ext uri="{FF2B5EF4-FFF2-40B4-BE49-F238E27FC236}">
                <a16:creationId xmlns:a16="http://schemas.microsoft.com/office/drawing/2014/main" id="{9BC5B575-C621-4DC0-BFB4-1442DD5F034D}"/>
              </a:ext>
            </a:extLst>
          </p:cNvPr>
          <p:cNvPicPr>
            <a:picLocks noChangeAspect="1"/>
          </p:cNvPicPr>
          <p:nvPr/>
        </p:nvPicPr>
        <p:blipFill>
          <a:blip r:embed="rId2"/>
          <a:stretch>
            <a:fillRect/>
          </a:stretch>
        </p:blipFill>
        <p:spPr>
          <a:xfrm>
            <a:off x="-55182" y="1"/>
            <a:ext cx="2095682" cy="6858000"/>
          </a:xfrm>
          <a:prstGeom prst="rect">
            <a:avLst/>
          </a:prstGeom>
        </p:spPr>
      </p:pic>
      <p:pic>
        <p:nvPicPr>
          <p:cNvPr id="7" name="Picture 6" descr="Logo&#10;&#10;Description automatically generated">
            <a:extLst>
              <a:ext uri="{FF2B5EF4-FFF2-40B4-BE49-F238E27FC236}">
                <a16:creationId xmlns:a16="http://schemas.microsoft.com/office/drawing/2014/main" id="{1C51BD7D-FED2-4509-B140-3EF2474EAC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2667" y="2750159"/>
            <a:ext cx="1255779" cy="1258827"/>
          </a:xfrm>
          <a:prstGeom prst="rect">
            <a:avLst/>
          </a:prstGeom>
        </p:spPr>
      </p:pic>
      <p:sp>
        <p:nvSpPr>
          <p:cNvPr id="8" name="Content Placeholder 2">
            <a:extLst>
              <a:ext uri="{FF2B5EF4-FFF2-40B4-BE49-F238E27FC236}">
                <a16:creationId xmlns:a16="http://schemas.microsoft.com/office/drawing/2014/main" id="{5A04D176-1ACC-4148-95CE-B964D60E17FA}"/>
              </a:ext>
            </a:extLst>
          </p:cNvPr>
          <p:cNvSpPr>
            <a:spLocks noGrp="1"/>
          </p:cNvSpPr>
          <p:nvPr>
            <p:ph idx="1"/>
          </p:nvPr>
        </p:nvSpPr>
        <p:spPr>
          <a:xfrm>
            <a:off x="2888776" y="1759682"/>
            <a:ext cx="8249612" cy="4459148"/>
          </a:xfrm>
        </p:spPr>
        <p:txBody>
          <a:bodyPr>
            <a:normAutofit fontScale="92500" lnSpcReduction="10000"/>
          </a:bodyPr>
          <a:lstStyle/>
          <a:p>
            <a:pPr marL="514350" indent="-514350" algn="l" fontAlgn="base">
              <a:buFont typeface="+mj-lt"/>
              <a:buAutoNum type="arabicPeriod"/>
            </a:pPr>
            <a:r>
              <a:rPr lang="en-US" b="0" i="0" dirty="0">
                <a:solidFill>
                  <a:srgbClr val="333333"/>
                </a:solidFill>
                <a:effectLst/>
                <a:latin typeface="Helvetica Neue"/>
              </a:rPr>
              <a:t>Increase compliance with Marine Environmental Protection (MEP) laws and regulations by educating waterways users on how those laws affect them.</a:t>
            </a:r>
          </a:p>
          <a:p>
            <a:pPr marL="514350" indent="-514350" algn="l" fontAlgn="base">
              <a:buFont typeface="+mj-lt"/>
              <a:buAutoNum type="arabicPeriod"/>
            </a:pPr>
            <a:r>
              <a:rPr lang="en-US" b="0" i="0" dirty="0">
                <a:solidFill>
                  <a:srgbClr val="333333"/>
                </a:solidFill>
                <a:effectLst/>
                <a:latin typeface="Helvetica Neue"/>
              </a:rPr>
              <a:t>Raise community awareness of marine pollution issues.</a:t>
            </a:r>
          </a:p>
          <a:p>
            <a:pPr marL="514350" indent="-514350" algn="l" fontAlgn="base">
              <a:buFont typeface="+mj-lt"/>
              <a:buAutoNum type="arabicPeriod"/>
            </a:pPr>
            <a:r>
              <a:rPr lang="en-US" b="0" i="0" dirty="0">
                <a:solidFill>
                  <a:srgbClr val="333333"/>
                </a:solidFill>
                <a:effectLst/>
                <a:latin typeface="Helvetica Neue"/>
              </a:rPr>
              <a:t>Prevent discharge of marine pollutants.</a:t>
            </a:r>
          </a:p>
          <a:p>
            <a:pPr marL="514350" indent="-514350" algn="l" fontAlgn="base">
              <a:buFont typeface="+mj-lt"/>
              <a:buAutoNum type="arabicPeriod"/>
            </a:pPr>
            <a:r>
              <a:rPr lang="en-US" b="0" i="0" dirty="0">
                <a:solidFill>
                  <a:srgbClr val="333333"/>
                </a:solidFill>
                <a:effectLst/>
                <a:latin typeface="Helvetica Neue"/>
              </a:rPr>
              <a:t>Increase citizen reporting of marine pollution by publicizing the National Response Center spill reporting number:</a:t>
            </a:r>
          </a:p>
          <a:p>
            <a:pPr marL="514350" indent="0" algn="l" fontAlgn="base">
              <a:buNone/>
            </a:pPr>
            <a:r>
              <a:rPr lang="en-US" b="1" i="0" dirty="0">
                <a:solidFill>
                  <a:srgbClr val="333333"/>
                </a:solidFill>
                <a:effectLst/>
                <a:latin typeface="Helvetica Neue"/>
              </a:rPr>
              <a:t>800-424-8802</a:t>
            </a:r>
          </a:p>
        </p:txBody>
      </p:sp>
    </p:spTree>
    <p:extLst>
      <p:ext uri="{BB962C8B-B14F-4D97-AF65-F5344CB8AC3E}">
        <p14:creationId xmlns:p14="http://schemas.microsoft.com/office/powerpoint/2010/main" val="14497179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02AB974-CC55-47DD-A6F2-A2805AAC423A}"/>
              </a:ext>
            </a:extLst>
          </p:cNvPr>
          <p:cNvSpPr>
            <a:spLocks noGrp="1"/>
          </p:cNvSpPr>
          <p:nvPr>
            <p:ph type="title"/>
          </p:nvPr>
        </p:nvSpPr>
        <p:spPr>
          <a:xfrm>
            <a:off x="2312376" y="365125"/>
            <a:ext cx="9041423" cy="1325563"/>
          </a:xfrm>
        </p:spPr>
        <p:txBody>
          <a:bodyPr/>
          <a:lstStyle/>
          <a:p>
            <a:pPr algn="ctr"/>
            <a:r>
              <a:rPr lang="en-US" b="1" dirty="0"/>
              <a:t>Sea Partners History</a:t>
            </a:r>
            <a:endParaRPr lang="en-US" dirty="0"/>
          </a:p>
        </p:txBody>
      </p:sp>
      <p:pic>
        <p:nvPicPr>
          <p:cNvPr id="5" name="Picture 4">
            <a:extLst>
              <a:ext uri="{FF2B5EF4-FFF2-40B4-BE49-F238E27FC236}">
                <a16:creationId xmlns:a16="http://schemas.microsoft.com/office/drawing/2014/main" id="{9BC5B575-C621-4DC0-BFB4-1442DD5F034D}"/>
              </a:ext>
            </a:extLst>
          </p:cNvPr>
          <p:cNvPicPr>
            <a:picLocks noChangeAspect="1"/>
          </p:cNvPicPr>
          <p:nvPr/>
        </p:nvPicPr>
        <p:blipFill>
          <a:blip r:embed="rId2"/>
          <a:stretch>
            <a:fillRect/>
          </a:stretch>
        </p:blipFill>
        <p:spPr>
          <a:xfrm>
            <a:off x="-55182" y="1"/>
            <a:ext cx="2095682" cy="6858000"/>
          </a:xfrm>
          <a:prstGeom prst="rect">
            <a:avLst/>
          </a:prstGeom>
        </p:spPr>
      </p:pic>
      <p:pic>
        <p:nvPicPr>
          <p:cNvPr id="7" name="Picture 6" descr="Logo&#10;&#10;Description automatically generated">
            <a:extLst>
              <a:ext uri="{FF2B5EF4-FFF2-40B4-BE49-F238E27FC236}">
                <a16:creationId xmlns:a16="http://schemas.microsoft.com/office/drawing/2014/main" id="{1C51BD7D-FED2-4509-B140-3EF2474EAC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2667" y="2750159"/>
            <a:ext cx="1255779" cy="1258827"/>
          </a:xfrm>
          <a:prstGeom prst="rect">
            <a:avLst/>
          </a:prstGeom>
        </p:spPr>
      </p:pic>
      <p:sp>
        <p:nvSpPr>
          <p:cNvPr id="8" name="Content Placeholder 2">
            <a:extLst>
              <a:ext uri="{FF2B5EF4-FFF2-40B4-BE49-F238E27FC236}">
                <a16:creationId xmlns:a16="http://schemas.microsoft.com/office/drawing/2014/main" id="{5A04D176-1ACC-4148-95CE-B964D60E17FA}"/>
              </a:ext>
            </a:extLst>
          </p:cNvPr>
          <p:cNvSpPr>
            <a:spLocks noGrp="1"/>
          </p:cNvSpPr>
          <p:nvPr>
            <p:ph idx="1"/>
          </p:nvPr>
        </p:nvSpPr>
        <p:spPr>
          <a:xfrm>
            <a:off x="2879678" y="2141537"/>
            <a:ext cx="8413384" cy="3185639"/>
          </a:xfrm>
        </p:spPr>
        <p:txBody>
          <a:bodyPr>
            <a:normAutofit lnSpcReduction="10000"/>
          </a:bodyPr>
          <a:lstStyle/>
          <a:p>
            <a:r>
              <a:rPr lang="en-US" sz="2800" dirty="0">
                <a:latin typeface="+mn-lt"/>
              </a:rPr>
              <a:t>Established in 1994 and remains the only environmental public education program in the Coast Guard. </a:t>
            </a:r>
          </a:p>
          <a:p>
            <a:r>
              <a:rPr lang="en-US" sz="2800" dirty="0">
                <a:latin typeface="+mn-lt"/>
              </a:rPr>
              <a:t>During 1997, the Coast Guard expanded the program to the Coast Guard Auxiliary. Auxiliarists are encouraged to earn a Prevention Outreach Specialist qualification to better prepare them in conducting Sea Partners events.</a:t>
            </a:r>
          </a:p>
        </p:txBody>
      </p:sp>
    </p:spTree>
    <p:extLst>
      <p:ext uri="{BB962C8B-B14F-4D97-AF65-F5344CB8AC3E}">
        <p14:creationId xmlns:p14="http://schemas.microsoft.com/office/powerpoint/2010/main" val="11668236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02AB974-CC55-47DD-A6F2-A2805AAC423A}"/>
              </a:ext>
            </a:extLst>
          </p:cNvPr>
          <p:cNvSpPr>
            <a:spLocks noGrp="1"/>
          </p:cNvSpPr>
          <p:nvPr>
            <p:ph type="title"/>
          </p:nvPr>
        </p:nvSpPr>
        <p:spPr>
          <a:xfrm>
            <a:off x="2312376" y="365125"/>
            <a:ext cx="9041423" cy="1325563"/>
          </a:xfrm>
        </p:spPr>
        <p:txBody>
          <a:bodyPr/>
          <a:lstStyle/>
          <a:p>
            <a:pPr algn="ctr"/>
            <a:r>
              <a:rPr lang="en-US" b="1" dirty="0"/>
              <a:t>Legislative Authority </a:t>
            </a:r>
            <a:endParaRPr lang="en-US" dirty="0"/>
          </a:p>
        </p:txBody>
      </p:sp>
      <p:pic>
        <p:nvPicPr>
          <p:cNvPr id="5" name="Picture 4">
            <a:extLst>
              <a:ext uri="{FF2B5EF4-FFF2-40B4-BE49-F238E27FC236}">
                <a16:creationId xmlns:a16="http://schemas.microsoft.com/office/drawing/2014/main" id="{9BC5B575-C621-4DC0-BFB4-1442DD5F034D}"/>
              </a:ext>
            </a:extLst>
          </p:cNvPr>
          <p:cNvPicPr>
            <a:picLocks noChangeAspect="1"/>
          </p:cNvPicPr>
          <p:nvPr/>
        </p:nvPicPr>
        <p:blipFill>
          <a:blip r:embed="rId2"/>
          <a:stretch>
            <a:fillRect/>
          </a:stretch>
        </p:blipFill>
        <p:spPr>
          <a:xfrm>
            <a:off x="-55182" y="1"/>
            <a:ext cx="2095682" cy="6858000"/>
          </a:xfrm>
          <a:prstGeom prst="rect">
            <a:avLst/>
          </a:prstGeom>
        </p:spPr>
      </p:pic>
      <p:pic>
        <p:nvPicPr>
          <p:cNvPr id="7" name="Picture 6" descr="Logo&#10;&#10;Description automatically generated">
            <a:extLst>
              <a:ext uri="{FF2B5EF4-FFF2-40B4-BE49-F238E27FC236}">
                <a16:creationId xmlns:a16="http://schemas.microsoft.com/office/drawing/2014/main" id="{1C51BD7D-FED2-4509-B140-3EF2474EAC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2667" y="2750159"/>
            <a:ext cx="1255779" cy="1258827"/>
          </a:xfrm>
          <a:prstGeom prst="rect">
            <a:avLst/>
          </a:prstGeom>
        </p:spPr>
      </p:pic>
      <p:sp>
        <p:nvSpPr>
          <p:cNvPr id="8" name="Content Placeholder 2">
            <a:extLst>
              <a:ext uri="{FF2B5EF4-FFF2-40B4-BE49-F238E27FC236}">
                <a16:creationId xmlns:a16="http://schemas.microsoft.com/office/drawing/2014/main" id="{5A04D176-1ACC-4148-95CE-B964D60E17FA}"/>
              </a:ext>
            </a:extLst>
          </p:cNvPr>
          <p:cNvSpPr>
            <a:spLocks noGrp="1"/>
          </p:cNvSpPr>
          <p:nvPr>
            <p:ph idx="1"/>
          </p:nvPr>
        </p:nvSpPr>
        <p:spPr>
          <a:xfrm>
            <a:off x="2906972" y="1759682"/>
            <a:ext cx="8231415" cy="4351338"/>
          </a:xfrm>
        </p:spPr>
        <p:txBody>
          <a:bodyPr>
            <a:normAutofit lnSpcReduction="10000"/>
          </a:bodyPr>
          <a:lstStyle/>
          <a:p>
            <a:pPr marL="0" indent="0">
              <a:buNone/>
            </a:pPr>
            <a:r>
              <a:rPr lang="en-US" sz="2800" dirty="0"/>
              <a:t>The primary legislative authority for the Sea Partners Campaign comes from the Marine Plastic Pollution Research and Control Act of 1987, which requires the Coast Guard to conduct a public outreach program regarding: </a:t>
            </a:r>
          </a:p>
          <a:p>
            <a:r>
              <a:rPr lang="en-US" sz="2800" dirty="0"/>
              <a:t>The harmful effects of plastic pollution</a:t>
            </a:r>
          </a:p>
          <a:p>
            <a:r>
              <a:rPr lang="en-US" sz="2800" dirty="0"/>
              <a:t>The need to reduce such pollution</a:t>
            </a:r>
          </a:p>
          <a:p>
            <a:r>
              <a:rPr lang="en-US" sz="2800" dirty="0"/>
              <a:t>The need to recycle plastic materials</a:t>
            </a:r>
          </a:p>
          <a:p>
            <a:r>
              <a:rPr lang="en-US" sz="2800" dirty="0"/>
              <a:t>The need to reduce the quantity of plastic debris in the marine environment</a:t>
            </a:r>
            <a:r>
              <a:rPr lang="en-US" sz="2800" b="0" i="0" dirty="0">
                <a:solidFill>
                  <a:srgbClr val="333333"/>
                </a:solidFill>
                <a:effectLst/>
                <a:latin typeface="Helvetica Neue"/>
              </a:rPr>
              <a:t> </a:t>
            </a:r>
            <a:endParaRPr lang="en-US" dirty="0"/>
          </a:p>
        </p:txBody>
      </p:sp>
    </p:spTree>
    <p:extLst>
      <p:ext uri="{BB962C8B-B14F-4D97-AF65-F5344CB8AC3E}">
        <p14:creationId xmlns:p14="http://schemas.microsoft.com/office/powerpoint/2010/main" val="5966041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02AB974-CC55-47DD-A6F2-A2805AAC423A}"/>
              </a:ext>
            </a:extLst>
          </p:cNvPr>
          <p:cNvSpPr>
            <a:spLocks noGrp="1"/>
          </p:cNvSpPr>
          <p:nvPr>
            <p:ph type="title"/>
          </p:nvPr>
        </p:nvSpPr>
        <p:spPr>
          <a:xfrm>
            <a:off x="2312376" y="365125"/>
            <a:ext cx="9041423" cy="1325563"/>
          </a:xfrm>
        </p:spPr>
        <p:txBody>
          <a:bodyPr/>
          <a:lstStyle/>
          <a:p>
            <a:pPr algn="ctr"/>
            <a:r>
              <a:rPr lang="en-US" b="1" dirty="0"/>
              <a:t>Sea Partners Presentations</a:t>
            </a:r>
            <a:endParaRPr lang="en-US" dirty="0"/>
          </a:p>
        </p:txBody>
      </p:sp>
      <p:pic>
        <p:nvPicPr>
          <p:cNvPr id="5" name="Picture 4">
            <a:extLst>
              <a:ext uri="{FF2B5EF4-FFF2-40B4-BE49-F238E27FC236}">
                <a16:creationId xmlns:a16="http://schemas.microsoft.com/office/drawing/2014/main" id="{9BC5B575-C621-4DC0-BFB4-1442DD5F034D}"/>
              </a:ext>
            </a:extLst>
          </p:cNvPr>
          <p:cNvPicPr>
            <a:picLocks noChangeAspect="1"/>
          </p:cNvPicPr>
          <p:nvPr/>
        </p:nvPicPr>
        <p:blipFill>
          <a:blip r:embed="rId2"/>
          <a:stretch>
            <a:fillRect/>
          </a:stretch>
        </p:blipFill>
        <p:spPr>
          <a:xfrm>
            <a:off x="-55182" y="1"/>
            <a:ext cx="2095682" cy="6858000"/>
          </a:xfrm>
          <a:prstGeom prst="rect">
            <a:avLst/>
          </a:prstGeom>
        </p:spPr>
      </p:pic>
      <p:pic>
        <p:nvPicPr>
          <p:cNvPr id="7" name="Picture 6" descr="Logo&#10;&#10;Description automatically generated">
            <a:extLst>
              <a:ext uri="{FF2B5EF4-FFF2-40B4-BE49-F238E27FC236}">
                <a16:creationId xmlns:a16="http://schemas.microsoft.com/office/drawing/2014/main" id="{1C51BD7D-FED2-4509-B140-3EF2474EAC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2667" y="2750159"/>
            <a:ext cx="1255779" cy="1258827"/>
          </a:xfrm>
          <a:prstGeom prst="rect">
            <a:avLst/>
          </a:prstGeom>
        </p:spPr>
      </p:pic>
      <p:sp>
        <p:nvSpPr>
          <p:cNvPr id="8" name="Content Placeholder 2">
            <a:extLst>
              <a:ext uri="{FF2B5EF4-FFF2-40B4-BE49-F238E27FC236}">
                <a16:creationId xmlns:a16="http://schemas.microsoft.com/office/drawing/2014/main" id="{5A04D176-1ACC-4148-95CE-B964D60E17FA}"/>
              </a:ext>
            </a:extLst>
          </p:cNvPr>
          <p:cNvSpPr>
            <a:spLocks noGrp="1"/>
          </p:cNvSpPr>
          <p:nvPr>
            <p:ph idx="1"/>
          </p:nvPr>
        </p:nvSpPr>
        <p:spPr>
          <a:xfrm>
            <a:off x="2693158" y="1690688"/>
            <a:ext cx="4626029" cy="4351338"/>
          </a:xfrm>
        </p:spPr>
        <p:txBody>
          <a:bodyPr>
            <a:normAutofit fontScale="92500" lnSpcReduction="20000"/>
          </a:bodyPr>
          <a:lstStyle/>
          <a:p>
            <a:pPr marL="0" indent="0">
              <a:buNone/>
            </a:pPr>
            <a:r>
              <a:rPr lang="en-US" sz="2800" dirty="0"/>
              <a:t>Sea Partners can be presented at these events:</a:t>
            </a:r>
          </a:p>
          <a:p>
            <a:r>
              <a:rPr lang="en-US" sz="2800" dirty="0"/>
              <a:t>Classroom settings</a:t>
            </a:r>
          </a:p>
          <a:p>
            <a:r>
              <a:rPr lang="en-US" sz="2800" dirty="0"/>
              <a:t>Boat Shows</a:t>
            </a:r>
          </a:p>
          <a:p>
            <a:r>
              <a:rPr lang="en-US" sz="2800" dirty="0"/>
              <a:t>Boating Safety Classes</a:t>
            </a:r>
          </a:p>
          <a:p>
            <a:r>
              <a:rPr lang="en-US" sz="2800" dirty="0"/>
              <a:t>Workshops with interest groups</a:t>
            </a:r>
          </a:p>
          <a:p>
            <a:r>
              <a:rPr lang="en-US" sz="2800" dirty="0"/>
              <a:t>Public Service Announcements</a:t>
            </a:r>
          </a:p>
          <a:p>
            <a:r>
              <a:rPr lang="en-US" sz="2800" dirty="0"/>
              <a:t>Distribution of leaflets and posters</a:t>
            </a:r>
          </a:p>
          <a:p>
            <a:r>
              <a:rPr lang="en-US" sz="2800" dirty="0"/>
              <a:t>Other appropriate means</a:t>
            </a:r>
          </a:p>
        </p:txBody>
      </p:sp>
      <p:pic>
        <p:nvPicPr>
          <p:cNvPr id="6" name="Picture 5" descr="A group of people sitting in a room with a person standing in front of a group of people&#10;&#10;Description automatically generated with low confidence">
            <a:extLst>
              <a:ext uri="{FF2B5EF4-FFF2-40B4-BE49-F238E27FC236}">
                <a16:creationId xmlns:a16="http://schemas.microsoft.com/office/drawing/2014/main" id="{8CC13944-068B-40BC-BAE9-C2E1652B536D}"/>
              </a:ext>
            </a:extLst>
          </p:cNvPr>
          <p:cNvPicPr>
            <a:picLocks noChangeAspect="1"/>
          </p:cNvPicPr>
          <p:nvPr/>
        </p:nvPicPr>
        <p:blipFill rotWithShape="1">
          <a:blip r:embed="rId4">
            <a:extLst>
              <a:ext uri="{28A0092B-C50C-407E-A947-70E740481C1C}">
                <a14:useLocalDpi xmlns:a14="http://schemas.microsoft.com/office/drawing/2010/main" val="0"/>
              </a:ext>
            </a:extLst>
          </a:blip>
          <a:srcRect l="16325" r="28097" b="-1"/>
          <a:stretch/>
        </p:blipFill>
        <p:spPr>
          <a:xfrm>
            <a:off x="7455125" y="1690688"/>
            <a:ext cx="4435217" cy="4468127"/>
          </a:xfrm>
          <a:prstGeom prst="rect">
            <a:avLst/>
          </a:prstGeom>
        </p:spPr>
      </p:pic>
    </p:spTree>
    <p:extLst>
      <p:ext uri="{BB962C8B-B14F-4D97-AF65-F5344CB8AC3E}">
        <p14:creationId xmlns:p14="http://schemas.microsoft.com/office/powerpoint/2010/main" val="6283843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02AB974-CC55-47DD-A6F2-A2805AAC423A}"/>
              </a:ext>
            </a:extLst>
          </p:cNvPr>
          <p:cNvSpPr>
            <a:spLocks noGrp="1"/>
          </p:cNvSpPr>
          <p:nvPr>
            <p:ph type="title"/>
          </p:nvPr>
        </p:nvSpPr>
        <p:spPr>
          <a:xfrm>
            <a:off x="2312376" y="365125"/>
            <a:ext cx="9041423" cy="1325563"/>
          </a:xfrm>
        </p:spPr>
        <p:txBody>
          <a:bodyPr/>
          <a:lstStyle/>
          <a:p>
            <a:pPr algn="ctr"/>
            <a:r>
              <a:rPr lang="en-US" b="1" dirty="0"/>
              <a:t>Uniform of the Day for Sea Partners Events</a:t>
            </a:r>
            <a:endParaRPr lang="en-US" dirty="0"/>
          </a:p>
        </p:txBody>
      </p:sp>
      <p:pic>
        <p:nvPicPr>
          <p:cNvPr id="5" name="Picture 4">
            <a:extLst>
              <a:ext uri="{FF2B5EF4-FFF2-40B4-BE49-F238E27FC236}">
                <a16:creationId xmlns:a16="http://schemas.microsoft.com/office/drawing/2014/main" id="{9BC5B575-C621-4DC0-BFB4-1442DD5F034D}"/>
              </a:ext>
            </a:extLst>
          </p:cNvPr>
          <p:cNvPicPr>
            <a:picLocks noChangeAspect="1"/>
          </p:cNvPicPr>
          <p:nvPr/>
        </p:nvPicPr>
        <p:blipFill>
          <a:blip r:embed="rId2"/>
          <a:stretch>
            <a:fillRect/>
          </a:stretch>
        </p:blipFill>
        <p:spPr>
          <a:xfrm>
            <a:off x="-55182" y="1"/>
            <a:ext cx="2095682" cy="6858000"/>
          </a:xfrm>
          <a:prstGeom prst="rect">
            <a:avLst/>
          </a:prstGeom>
        </p:spPr>
      </p:pic>
      <p:pic>
        <p:nvPicPr>
          <p:cNvPr id="7" name="Picture 6" descr="Logo&#10;&#10;Description automatically generated">
            <a:extLst>
              <a:ext uri="{FF2B5EF4-FFF2-40B4-BE49-F238E27FC236}">
                <a16:creationId xmlns:a16="http://schemas.microsoft.com/office/drawing/2014/main" id="{1C51BD7D-FED2-4509-B140-3EF2474EAC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2667" y="2750159"/>
            <a:ext cx="1255779" cy="1258827"/>
          </a:xfrm>
          <a:prstGeom prst="rect">
            <a:avLst/>
          </a:prstGeom>
        </p:spPr>
      </p:pic>
      <p:sp>
        <p:nvSpPr>
          <p:cNvPr id="8" name="Content Placeholder 2">
            <a:extLst>
              <a:ext uri="{FF2B5EF4-FFF2-40B4-BE49-F238E27FC236}">
                <a16:creationId xmlns:a16="http://schemas.microsoft.com/office/drawing/2014/main" id="{5A04D176-1ACC-4148-95CE-B964D60E17FA}"/>
              </a:ext>
            </a:extLst>
          </p:cNvPr>
          <p:cNvSpPr>
            <a:spLocks noGrp="1"/>
          </p:cNvSpPr>
          <p:nvPr>
            <p:ph idx="1"/>
          </p:nvPr>
        </p:nvSpPr>
        <p:spPr>
          <a:xfrm>
            <a:off x="2870578" y="2203694"/>
            <a:ext cx="8355731" cy="4351338"/>
          </a:xfrm>
        </p:spPr>
        <p:txBody>
          <a:bodyPr>
            <a:normAutofit fontScale="92500"/>
          </a:bodyPr>
          <a:lstStyle/>
          <a:p>
            <a:r>
              <a:rPr lang="en-US" dirty="0"/>
              <a:t>Indoor events: </a:t>
            </a:r>
            <a:r>
              <a:rPr lang="en-US" b="1" dirty="0"/>
              <a:t>Tropical Blue </a:t>
            </a:r>
          </a:p>
          <a:p>
            <a:r>
              <a:rPr lang="en-US" dirty="0"/>
              <a:t>Outdoor events: </a:t>
            </a:r>
            <a:r>
              <a:rPr lang="en-US" b="1" dirty="0"/>
              <a:t>ODU </a:t>
            </a:r>
            <a:r>
              <a:rPr lang="en-US" dirty="0"/>
              <a:t>or</a:t>
            </a:r>
            <a:r>
              <a:rPr lang="en-US" b="1" dirty="0"/>
              <a:t> AWU</a:t>
            </a:r>
          </a:p>
          <a:p>
            <a:r>
              <a:rPr lang="en-US" dirty="0"/>
              <a:t>Active Duty uniform is determined by the Sector or Station (usually ODU)</a:t>
            </a:r>
          </a:p>
          <a:p>
            <a:r>
              <a:rPr lang="en-US" dirty="0"/>
              <a:t>Members that do not yet have uniforms may work at the event in proper civilian apparel. (See AUXMAN chapter 10)</a:t>
            </a:r>
          </a:p>
          <a:p>
            <a:r>
              <a:rPr lang="en-US" dirty="0"/>
              <a:t>Uniforms should be clean and pressed, in good working condition. If uniform becomes worn or unusable it needs to be replaced prior to working a Sea Partner event.</a:t>
            </a:r>
          </a:p>
        </p:txBody>
      </p:sp>
    </p:spTree>
    <p:extLst>
      <p:ext uri="{BB962C8B-B14F-4D97-AF65-F5344CB8AC3E}">
        <p14:creationId xmlns:p14="http://schemas.microsoft.com/office/powerpoint/2010/main" val="32416928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02AB974-CC55-47DD-A6F2-A2805AAC423A}"/>
              </a:ext>
            </a:extLst>
          </p:cNvPr>
          <p:cNvSpPr>
            <a:spLocks noGrp="1"/>
          </p:cNvSpPr>
          <p:nvPr>
            <p:ph type="title"/>
          </p:nvPr>
        </p:nvSpPr>
        <p:spPr>
          <a:xfrm>
            <a:off x="2312376" y="365125"/>
            <a:ext cx="9041423" cy="1325563"/>
          </a:xfrm>
        </p:spPr>
        <p:txBody>
          <a:bodyPr/>
          <a:lstStyle/>
          <a:p>
            <a:pPr algn="ctr"/>
            <a:r>
              <a:rPr lang="en-US" b="1" dirty="0"/>
              <a:t>Recording Sea Partner Hours in AUXDATA</a:t>
            </a:r>
            <a:endParaRPr lang="en-US" dirty="0"/>
          </a:p>
        </p:txBody>
      </p:sp>
      <p:pic>
        <p:nvPicPr>
          <p:cNvPr id="5" name="Picture 4">
            <a:extLst>
              <a:ext uri="{FF2B5EF4-FFF2-40B4-BE49-F238E27FC236}">
                <a16:creationId xmlns:a16="http://schemas.microsoft.com/office/drawing/2014/main" id="{9BC5B575-C621-4DC0-BFB4-1442DD5F034D}"/>
              </a:ext>
            </a:extLst>
          </p:cNvPr>
          <p:cNvPicPr>
            <a:picLocks noChangeAspect="1"/>
          </p:cNvPicPr>
          <p:nvPr/>
        </p:nvPicPr>
        <p:blipFill>
          <a:blip r:embed="rId2"/>
          <a:stretch>
            <a:fillRect/>
          </a:stretch>
        </p:blipFill>
        <p:spPr>
          <a:xfrm>
            <a:off x="-55182" y="1"/>
            <a:ext cx="2095682" cy="6858000"/>
          </a:xfrm>
          <a:prstGeom prst="rect">
            <a:avLst/>
          </a:prstGeom>
        </p:spPr>
      </p:pic>
      <p:pic>
        <p:nvPicPr>
          <p:cNvPr id="7" name="Picture 6" descr="Logo&#10;&#10;Description automatically generated">
            <a:extLst>
              <a:ext uri="{FF2B5EF4-FFF2-40B4-BE49-F238E27FC236}">
                <a16:creationId xmlns:a16="http://schemas.microsoft.com/office/drawing/2014/main" id="{1C51BD7D-FED2-4509-B140-3EF2474EAC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2667" y="2750159"/>
            <a:ext cx="1255779" cy="1258827"/>
          </a:xfrm>
          <a:prstGeom prst="rect">
            <a:avLst/>
          </a:prstGeom>
        </p:spPr>
      </p:pic>
      <p:sp>
        <p:nvSpPr>
          <p:cNvPr id="8" name="Content Placeholder 2">
            <a:extLst>
              <a:ext uri="{FF2B5EF4-FFF2-40B4-BE49-F238E27FC236}">
                <a16:creationId xmlns:a16="http://schemas.microsoft.com/office/drawing/2014/main" id="{5A04D176-1ACC-4148-95CE-B964D60E17FA}"/>
              </a:ext>
            </a:extLst>
          </p:cNvPr>
          <p:cNvSpPr>
            <a:spLocks noGrp="1"/>
          </p:cNvSpPr>
          <p:nvPr>
            <p:ph idx="1"/>
          </p:nvPr>
        </p:nvSpPr>
        <p:spPr>
          <a:xfrm>
            <a:off x="2884530" y="1954774"/>
            <a:ext cx="4887870" cy="4351338"/>
          </a:xfrm>
        </p:spPr>
        <p:txBody>
          <a:bodyPr>
            <a:normAutofit fontScale="92500" lnSpcReduction="10000"/>
          </a:bodyPr>
          <a:lstStyle/>
          <a:p>
            <a:r>
              <a:rPr lang="en-US" dirty="0"/>
              <a:t>Hours for Sea Partner events are entered on an ANSC-7030 form, using Mission Code </a:t>
            </a:r>
            <a:r>
              <a:rPr lang="en-US" b="1" dirty="0"/>
              <a:t>70N</a:t>
            </a:r>
            <a:r>
              <a:rPr lang="en-US" dirty="0"/>
              <a:t> </a:t>
            </a:r>
          </a:p>
          <a:p>
            <a:r>
              <a:rPr lang="en-US" dirty="0"/>
              <a:t>Travel time, prep time, mileage, and expenses goes on an ANSC-7029 form, using Mission Code </a:t>
            </a:r>
            <a:r>
              <a:rPr lang="en-US" b="1" dirty="0"/>
              <a:t>99C</a:t>
            </a:r>
            <a:r>
              <a:rPr lang="en-US" dirty="0"/>
              <a:t> </a:t>
            </a:r>
            <a:endParaRPr lang="en-US" b="1" dirty="0"/>
          </a:p>
          <a:p>
            <a:pPr marL="0" indent="0">
              <a:buNone/>
            </a:pPr>
            <a:r>
              <a:rPr lang="en-US" sz="2600" dirty="0"/>
              <a:t>Sea Partner hours must be recorded on a 7030 form in order to count toward work on the Marine Safety badge. Only verifiable 7030 mission hours are allowed to be used toward the required 96 hours per year. </a:t>
            </a:r>
          </a:p>
        </p:txBody>
      </p:sp>
      <p:pic>
        <p:nvPicPr>
          <p:cNvPr id="6" name="Content Placeholder 7">
            <a:extLst>
              <a:ext uri="{FF2B5EF4-FFF2-40B4-BE49-F238E27FC236}">
                <a16:creationId xmlns:a16="http://schemas.microsoft.com/office/drawing/2014/main" id="{0F1860BB-6745-4C03-A943-EEBCAE37B2C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65159" y="1954774"/>
            <a:ext cx="2626359" cy="3372484"/>
          </a:xfrm>
          <a:prstGeom prst="rect">
            <a:avLst/>
          </a:prstGeom>
        </p:spPr>
      </p:pic>
      <p:pic>
        <p:nvPicPr>
          <p:cNvPr id="3" name="Picture 2" descr="A picture containing weapon, knife, chain&#10;&#10;Description automatically generated">
            <a:extLst>
              <a:ext uri="{FF2B5EF4-FFF2-40B4-BE49-F238E27FC236}">
                <a16:creationId xmlns:a16="http://schemas.microsoft.com/office/drawing/2014/main" id="{2661C939-7CED-4B10-8263-BFA8025243D6}"/>
              </a:ext>
            </a:extLst>
          </p:cNvPr>
          <p:cNvPicPr>
            <a:picLocks noChangeAspect="1"/>
          </p:cNvPicPr>
          <p:nvPr/>
        </p:nvPicPr>
        <p:blipFill rotWithShape="1">
          <a:blip r:embed="rId5">
            <a:extLst>
              <a:ext uri="{28A0092B-C50C-407E-A947-70E740481C1C}">
                <a14:useLocalDpi xmlns:a14="http://schemas.microsoft.com/office/drawing/2010/main" val="0"/>
              </a:ext>
            </a:extLst>
          </a:blip>
          <a:srcRect t="31104" b="28631"/>
          <a:stretch/>
        </p:blipFill>
        <p:spPr>
          <a:xfrm>
            <a:off x="7943849" y="5474504"/>
            <a:ext cx="3284222" cy="780003"/>
          </a:xfrm>
          <a:prstGeom prst="rect">
            <a:avLst/>
          </a:prstGeom>
        </p:spPr>
      </p:pic>
    </p:spTree>
    <p:extLst>
      <p:ext uri="{BB962C8B-B14F-4D97-AF65-F5344CB8AC3E}">
        <p14:creationId xmlns:p14="http://schemas.microsoft.com/office/powerpoint/2010/main" val="80883854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462</TotalTime>
  <Words>772</Words>
  <Application>Microsoft Office PowerPoint</Application>
  <PresentationFormat>Widescreen</PresentationFormat>
  <Paragraphs>64</Paragraphs>
  <Slides>16</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16</vt:i4>
      </vt:variant>
    </vt:vector>
  </HeadingPairs>
  <TitlesOfParts>
    <vt:vector size="22" baseType="lpstr">
      <vt:lpstr>Arial</vt:lpstr>
      <vt:lpstr>Calibri</vt:lpstr>
      <vt:lpstr>Calibri Light</vt:lpstr>
      <vt:lpstr>Helvetica Neue</vt:lpstr>
      <vt:lpstr>Office Theme</vt:lpstr>
      <vt:lpstr>1_Office Theme</vt:lpstr>
      <vt:lpstr>Introduction to Sea Partners</vt:lpstr>
      <vt:lpstr>What is Sea Partners?</vt:lpstr>
      <vt:lpstr>What is Sea Partners?</vt:lpstr>
      <vt:lpstr>Goals of the Sea Partners Campaign </vt:lpstr>
      <vt:lpstr>Sea Partners History</vt:lpstr>
      <vt:lpstr>Legislative Authority </vt:lpstr>
      <vt:lpstr>Sea Partners Presentations</vt:lpstr>
      <vt:lpstr>Uniform of the Day for Sea Partners Events</vt:lpstr>
      <vt:lpstr>Recording Sea Partner Hours in AUXDATA</vt:lpstr>
      <vt:lpstr>Successful Sea Partners Events</vt:lpstr>
      <vt:lpstr>Successful Sea Partners Events</vt:lpstr>
      <vt:lpstr>Sea Partners Materials</vt:lpstr>
      <vt:lpstr>Sea Partner Materials: Trash Game</vt:lpstr>
      <vt:lpstr>Sea Partner Materials:  Monofilament Line Disposal Station</vt:lpstr>
      <vt:lpstr>Questions?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Time Reporting &amp; Forms</dc:title>
  <dc:creator>Thom Brennan</dc:creator>
  <cp:lastModifiedBy>Thom Brennan</cp:lastModifiedBy>
  <cp:revision>67</cp:revision>
  <dcterms:created xsi:type="dcterms:W3CDTF">2019-02-18T15:52:15Z</dcterms:created>
  <dcterms:modified xsi:type="dcterms:W3CDTF">2021-11-11T21:16:26Z</dcterms:modified>
</cp:coreProperties>
</file>